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sldIdLst>
    <p:sldId id="256" r:id="rId2"/>
    <p:sldId id="273" r:id="rId3"/>
    <p:sldId id="274" r:id="rId4"/>
    <p:sldId id="275" r:id="rId5"/>
    <p:sldId id="276" r:id="rId6"/>
    <p:sldId id="277" r:id="rId7"/>
    <p:sldId id="259" r:id="rId8"/>
    <p:sldId id="278" r:id="rId9"/>
    <p:sldId id="269" r:id="rId10"/>
    <p:sldId id="279" r:id="rId11"/>
    <p:sldId id="271" r:id="rId12"/>
    <p:sldId id="263" r:id="rId13"/>
  </p:sldIdLst>
  <p:sldSz cx="9144000" cy="6858000" type="screen4x3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Výchozí oddíl" id="{334440EA-B307-4F72-B3BA-72D574758B87}">
          <p14:sldIdLst>
            <p14:sldId id="256"/>
            <p14:sldId id="273"/>
            <p14:sldId id="274"/>
            <p14:sldId id="275"/>
            <p14:sldId id="276"/>
            <p14:sldId id="277"/>
            <p14:sldId id="259"/>
            <p14:sldId id="278"/>
            <p14:sldId id="269"/>
            <p14:sldId id="279"/>
            <p14:sldId id="271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841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Se&#353;it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883075079568947E-2"/>
          <c:y val="0.12404819349982527"/>
          <c:w val="0.89755371193677824"/>
          <c:h val="0.73464802481249492"/>
        </c:manualLayout>
      </c:layout>
      <c:scatterChart>
        <c:scatterStyle val="lineMarker"/>
        <c:varyColors val="0"/>
        <c:ser>
          <c:idx val="0"/>
          <c:order val="0"/>
          <c:tx>
            <c:strRef>
              <c:f>List1!$B$1</c:f>
              <c:strCache>
                <c:ptCount val="1"/>
              </c:strCache>
            </c:strRef>
          </c:tx>
          <c:spPr>
            <a:ln w="158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Pt>
            <c:idx val="351"/>
            <c:marker>
              <c:symbol val="none"/>
            </c:marker>
            <c:bubble3D val="0"/>
            <c:spPr>
              <a:ln w="12700" cap="rnd">
                <a:solidFill>
                  <a:schemeClr val="accent1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0696-48F9-8249-459C4CBC5D17}"/>
              </c:ext>
            </c:extLst>
          </c:dPt>
          <c:dLbls>
            <c:dLbl>
              <c:idx val="0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696-48F9-8249-459C4CBC5D17}"/>
                </c:ext>
              </c:extLst>
            </c:dLbl>
            <c:dLbl>
              <c:idx val="63"/>
              <c:layout>
                <c:manualLayout>
                  <c:x val="-2.082265955849049E-2"/>
                  <c:y val="-5.244008575499344E-2"/>
                </c:manualLayout>
              </c:layout>
              <c:tx>
                <c:rich>
                  <a:bodyPr/>
                  <a:lstStyle/>
                  <a:p>
                    <a:r>
                      <a:rPr lang="en-US" sz="1000"/>
                      <a:t>f</a:t>
                    </a:r>
                    <a:r>
                      <a:rPr lang="en-US" sz="1000" baseline="-25000"/>
                      <a:t>1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696-48F9-8249-459C4CBC5D17}"/>
                </c:ext>
              </c:extLst>
            </c:dLbl>
            <c:dLbl>
              <c:idx val="126"/>
              <c:layout>
                <c:manualLayout>
                  <c:x val="-1.9807786552163854E-2"/>
                  <c:y val="-5.8044655098255328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0">
                    <a:spAutoFit/>
                  </a:bodyPr>
                  <a:lstStyle/>
                  <a:p>
                    <a:pPr algn="l">
                      <a:defRPr sz="1000" b="0" i="0" u="none" strike="noStrike" kern="1200" baseline="0">
                        <a:solidFill>
                          <a:sysClr val="windowText" lastClr="000000"/>
                        </a:solidFill>
                        <a:latin typeface="Cambria" panose="02040503050406030204" pitchFamily="18" charset="0"/>
                        <a:ea typeface="+mn-ea"/>
                        <a:cs typeface="+mn-cs"/>
                      </a:defRPr>
                    </a:pPr>
                    <a:r>
                      <a:rPr lang="en-US" baseline="0" dirty="0"/>
                      <a:t>f</a:t>
                    </a:r>
                    <a:r>
                      <a:rPr lang="en-US" baseline="-25000" dirty="0"/>
                      <a:t>2</a:t>
                    </a:r>
                  </a:p>
                </c:rich>
              </c:tx>
              <c:numFmt formatCode="#,##0.00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spAutoFit/>
                </a:bodyPr>
                <a:lstStyle/>
                <a:p>
                  <a:pPr algn="l">
                    <a:defRPr sz="1000" b="0" i="0" u="none" strike="noStrike" kern="1200" baseline="0">
                      <a:solidFill>
                        <a:sysClr val="windowText" lastClr="000000"/>
                      </a:solidFill>
                      <a:latin typeface="Cambria" panose="02040503050406030204" pitchFamily="18" charset="0"/>
                      <a:ea typeface="+mn-ea"/>
                      <a:cs typeface="+mn-cs"/>
                    </a:defRPr>
                  </a:pPr>
                  <a:endParaRPr lang="cs-CZ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696-48F9-8249-459C4CBC5D17}"/>
                </c:ext>
              </c:extLst>
            </c:dLbl>
            <c:dLbl>
              <c:idx val="189"/>
              <c:layout>
                <c:manualLayout>
                  <c:x val="-2.149128801250192E-2"/>
                  <c:y val="-3.4483873894459525E-2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f</a:t>
                    </a:r>
                    <a:r>
                      <a:rPr lang="en-US" baseline="-25000"/>
                      <a:t>3</a:t>
                    </a:r>
                    <a:endParaRPr 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696-48F9-8249-459C4CBC5D17}"/>
                </c:ext>
              </c:extLst>
            </c:dLbl>
            <c:dLbl>
              <c:idx val="252"/>
              <c:layout>
                <c:manualLayout>
                  <c:x val="-1.9139158098152437E-2"/>
                  <c:y val="-4.684349713701981E-2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f</a:t>
                    </a:r>
                    <a:r>
                      <a:rPr lang="en-US" baseline="-25000"/>
                      <a:t>4</a:t>
                    </a:r>
                    <a:endParaRPr 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0696-48F9-8249-459C4CBC5D17}"/>
                </c:ext>
              </c:extLst>
            </c:dLbl>
            <c:dLbl>
              <c:idx val="316"/>
              <c:layout>
                <c:manualLayout>
                  <c:x val="-1.9807786552163822E-2"/>
                  <c:y val="-3.2792800209683053E-2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f</a:t>
                    </a:r>
                    <a:r>
                      <a:rPr lang="en-US" baseline="-25000"/>
                      <a:t>5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0696-48F9-8249-459C4CBC5D17}"/>
                </c:ext>
              </c:extLst>
            </c:dLbl>
            <c:dLbl>
              <c:idx val="380"/>
              <c:layout>
                <c:manualLayout>
                  <c:x val="-2.3843417926851462E-2"/>
                  <c:y val="-5.0487328288394896E-2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f</a:t>
                    </a:r>
                    <a:r>
                      <a:rPr lang="en-US" baseline="-25000" dirty="0"/>
                      <a:t>6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0696-48F9-8249-459C4CBC5D17}"/>
                </c:ext>
              </c:extLst>
            </c:dLbl>
            <c:dLbl>
              <c:idx val="445"/>
              <c:layout>
                <c:manualLayout>
                  <c:x val="-1.9807786552163885E-2"/>
                  <c:y val="-2.9149389096481088E-2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f</a:t>
                    </a:r>
                    <a:r>
                      <a:rPr lang="en-US" baseline="-25000"/>
                      <a:t>7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0696-48F9-8249-459C4CBC5D17}"/>
                </c:ext>
              </c:extLst>
            </c:dLbl>
            <c:dLbl>
              <c:idx val="508"/>
              <c:layout>
                <c:manualLayout>
                  <c:x val="-2.1145043460186714E-2"/>
                  <c:y val="-3.8127285007661542E-2"/>
                </c:manualLayout>
              </c:layout>
              <c:tx>
                <c:rich>
                  <a:bodyPr/>
                  <a:lstStyle/>
                  <a:p>
                    <a:r>
                      <a:rPr lang="en-US" dirty="0"/>
                      <a:t>f</a:t>
                    </a:r>
                    <a:r>
                      <a:rPr lang="en-US" baseline="-25000" dirty="0"/>
                      <a:t>8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0696-48F9-8249-459C4CBC5D17}"/>
                </c:ext>
              </c:extLst>
            </c:dLbl>
            <c:dLbl>
              <c:idx val="574"/>
              <c:layout>
                <c:manualLayout>
                  <c:x val="-1.9139158098152378E-2"/>
                  <c:y val="-3.9818358692437966E-2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f</a:t>
                    </a:r>
                    <a:r>
                      <a:rPr lang="en-US" baseline="-25000"/>
                      <a:t>9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0696-48F9-8249-459C4CBC5D17}"/>
                </c:ext>
              </c:extLst>
            </c:dLbl>
            <c:dLbl>
              <c:idx val="637"/>
              <c:layout>
                <c:manualLayout>
                  <c:x val="-2.552691938718956E-2"/>
                  <c:y val="-5.2440085754993461E-2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f</a:t>
                    </a:r>
                    <a:r>
                      <a:rPr lang="en-US" baseline="-25000"/>
                      <a:t>10</a:t>
                    </a:r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0696-48F9-8249-459C4CBC5D1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ysClr val="windowText" lastClr="000000"/>
                    </a:solidFill>
                    <a:latin typeface="Cambria" panose="02040503050406030204" pitchFamily="18" charset="0"/>
                    <a:ea typeface="+mn-ea"/>
                    <a:cs typeface="+mn-cs"/>
                  </a:defRPr>
                </a:pPr>
                <a:endParaRPr lang="cs-CZ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strRef>
              <c:f>List1!$A$2:$A$1440</c:f>
              <c:strCache>
                <c:ptCount val="1435"/>
                <c:pt idx="0">
                  <c:v>0</c:v>
                </c:pt>
                <c:pt idx="1">
                  <c:v>0,9766</c:v>
                </c:pt>
                <c:pt idx="2">
                  <c:v>1,9531</c:v>
                </c:pt>
                <c:pt idx="3">
                  <c:v>2,9297</c:v>
                </c:pt>
                <c:pt idx="4">
                  <c:v>3,9063</c:v>
                </c:pt>
                <c:pt idx="5">
                  <c:v>4,8828</c:v>
                </c:pt>
                <c:pt idx="6">
                  <c:v>5,8594</c:v>
                </c:pt>
                <c:pt idx="7">
                  <c:v>6,8359</c:v>
                </c:pt>
                <c:pt idx="8">
                  <c:v>7,8125</c:v>
                </c:pt>
                <c:pt idx="9">
                  <c:v>8,7891</c:v>
                </c:pt>
                <c:pt idx="10">
                  <c:v>9,7656</c:v>
                </c:pt>
                <c:pt idx="11">
                  <c:v>10,7422</c:v>
                </c:pt>
                <c:pt idx="12">
                  <c:v>11,7188</c:v>
                </c:pt>
                <c:pt idx="13">
                  <c:v>12,6953</c:v>
                </c:pt>
                <c:pt idx="14">
                  <c:v>13,6719</c:v>
                </c:pt>
                <c:pt idx="15">
                  <c:v>14,6484</c:v>
                </c:pt>
                <c:pt idx="16">
                  <c:v>15,6250</c:v>
                </c:pt>
                <c:pt idx="17">
                  <c:v>16,6016</c:v>
                </c:pt>
                <c:pt idx="18">
                  <c:v>17,5781</c:v>
                </c:pt>
                <c:pt idx="19">
                  <c:v>18,5547</c:v>
                </c:pt>
                <c:pt idx="20">
                  <c:v>19,5313</c:v>
                </c:pt>
                <c:pt idx="21">
                  <c:v>20,5078</c:v>
                </c:pt>
                <c:pt idx="22">
                  <c:v>21,4844</c:v>
                </c:pt>
                <c:pt idx="23">
                  <c:v>22,4609</c:v>
                </c:pt>
                <c:pt idx="24">
                  <c:v>23,4375</c:v>
                </c:pt>
                <c:pt idx="25">
                  <c:v>24,4141</c:v>
                </c:pt>
                <c:pt idx="26">
                  <c:v>25,3906</c:v>
                </c:pt>
                <c:pt idx="27">
                  <c:v>26,3672</c:v>
                </c:pt>
                <c:pt idx="28">
                  <c:v>27,3438</c:v>
                </c:pt>
                <c:pt idx="29">
                  <c:v>28,3203</c:v>
                </c:pt>
                <c:pt idx="30">
                  <c:v>29,2969</c:v>
                </c:pt>
                <c:pt idx="31">
                  <c:v>30,2734</c:v>
                </c:pt>
                <c:pt idx="32">
                  <c:v>31,2500</c:v>
                </c:pt>
                <c:pt idx="33">
                  <c:v>32,2266</c:v>
                </c:pt>
                <c:pt idx="34">
                  <c:v>33,2031</c:v>
                </c:pt>
                <c:pt idx="35">
                  <c:v>34,1797</c:v>
                </c:pt>
                <c:pt idx="36">
                  <c:v>35,1563</c:v>
                </c:pt>
                <c:pt idx="37">
                  <c:v>36,1328</c:v>
                </c:pt>
                <c:pt idx="38">
                  <c:v>37,1094</c:v>
                </c:pt>
                <c:pt idx="39">
                  <c:v>38,0859</c:v>
                </c:pt>
                <c:pt idx="40">
                  <c:v>39,0625</c:v>
                </c:pt>
                <c:pt idx="41">
                  <c:v>40,0391</c:v>
                </c:pt>
                <c:pt idx="42">
                  <c:v>41,0156</c:v>
                </c:pt>
                <c:pt idx="43">
                  <c:v>41,9922</c:v>
                </c:pt>
                <c:pt idx="44">
                  <c:v>42,9688</c:v>
                </c:pt>
                <c:pt idx="45">
                  <c:v>43,9453</c:v>
                </c:pt>
                <c:pt idx="46">
                  <c:v>44,9219</c:v>
                </c:pt>
                <c:pt idx="47">
                  <c:v>45,8984</c:v>
                </c:pt>
                <c:pt idx="48">
                  <c:v>46,8750</c:v>
                </c:pt>
                <c:pt idx="49">
                  <c:v>47,8516</c:v>
                </c:pt>
                <c:pt idx="50">
                  <c:v>48,8281</c:v>
                </c:pt>
                <c:pt idx="51">
                  <c:v>49,8047</c:v>
                </c:pt>
                <c:pt idx="52">
                  <c:v>50,7813</c:v>
                </c:pt>
                <c:pt idx="53">
                  <c:v>51,7578</c:v>
                </c:pt>
                <c:pt idx="54">
                  <c:v>52,7344</c:v>
                </c:pt>
                <c:pt idx="55">
                  <c:v>53,7109</c:v>
                </c:pt>
                <c:pt idx="56">
                  <c:v>54,6875</c:v>
                </c:pt>
                <c:pt idx="57">
                  <c:v>55,6641</c:v>
                </c:pt>
                <c:pt idx="58">
                  <c:v>56,6406</c:v>
                </c:pt>
                <c:pt idx="59">
                  <c:v>57,6172</c:v>
                </c:pt>
                <c:pt idx="60">
                  <c:v>58,5938</c:v>
                </c:pt>
                <c:pt idx="61">
                  <c:v>59,5703</c:v>
                </c:pt>
                <c:pt idx="62">
                  <c:v>60,5469</c:v>
                </c:pt>
                <c:pt idx="63">
                  <c:v>61,5234</c:v>
                </c:pt>
                <c:pt idx="64">
                  <c:v>62,5000</c:v>
                </c:pt>
                <c:pt idx="65">
                  <c:v>63,4766</c:v>
                </c:pt>
                <c:pt idx="66">
                  <c:v>64,4531</c:v>
                </c:pt>
                <c:pt idx="67">
                  <c:v>65,4297</c:v>
                </c:pt>
                <c:pt idx="68">
                  <c:v>66,4063</c:v>
                </c:pt>
                <c:pt idx="69">
                  <c:v>67,3828</c:v>
                </c:pt>
                <c:pt idx="70">
                  <c:v>68,3594</c:v>
                </c:pt>
                <c:pt idx="71">
                  <c:v>69,3359</c:v>
                </c:pt>
                <c:pt idx="72">
                  <c:v>70,3125</c:v>
                </c:pt>
                <c:pt idx="73">
                  <c:v>71,2891</c:v>
                </c:pt>
                <c:pt idx="74">
                  <c:v>72,2656</c:v>
                </c:pt>
                <c:pt idx="75">
                  <c:v>73,2422</c:v>
                </c:pt>
                <c:pt idx="76">
                  <c:v>74,2188</c:v>
                </c:pt>
                <c:pt idx="77">
                  <c:v>75,1953</c:v>
                </c:pt>
                <c:pt idx="78">
                  <c:v>76,1719</c:v>
                </c:pt>
                <c:pt idx="79">
                  <c:v>77,1484</c:v>
                </c:pt>
                <c:pt idx="80">
                  <c:v>78,1250</c:v>
                </c:pt>
                <c:pt idx="81">
                  <c:v>79,1016</c:v>
                </c:pt>
                <c:pt idx="82">
                  <c:v>80,0781</c:v>
                </c:pt>
                <c:pt idx="83">
                  <c:v>81,0547</c:v>
                </c:pt>
                <c:pt idx="84">
                  <c:v>82,0313</c:v>
                </c:pt>
                <c:pt idx="85">
                  <c:v>83,0078</c:v>
                </c:pt>
                <c:pt idx="86">
                  <c:v>83,9844</c:v>
                </c:pt>
                <c:pt idx="87">
                  <c:v>84,9609</c:v>
                </c:pt>
                <c:pt idx="88">
                  <c:v>85,9375</c:v>
                </c:pt>
                <c:pt idx="89">
                  <c:v>86,9141</c:v>
                </c:pt>
                <c:pt idx="90">
                  <c:v>87,8906</c:v>
                </c:pt>
                <c:pt idx="91">
                  <c:v>88,8672</c:v>
                </c:pt>
                <c:pt idx="92">
                  <c:v>89,8438</c:v>
                </c:pt>
                <c:pt idx="93">
                  <c:v>90,8203</c:v>
                </c:pt>
                <c:pt idx="94">
                  <c:v>91,7969</c:v>
                </c:pt>
                <c:pt idx="95">
                  <c:v>92,7734</c:v>
                </c:pt>
                <c:pt idx="96">
                  <c:v>93,7500</c:v>
                </c:pt>
                <c:pt idx="97">
                  <c:v>94,7266</c:v>
                </c:pt>
                <c:pt idx="98">
                  <c:v>95,7031</c:v>
                </c:pt>
                <c:pt idx="99">
                  <c:v>96,6797</c:v>
                </c:pt>
                <c:pt idx="100">
                  <c:v>97,6563</c:v>
                </c:pt>
                <c:pt idx="101">
                  <c:v>98,6328</c:v>
                </c:pt>
                <c:pt idx="102">
                  <c:v>99,6094</c:v>
                </c:pt>
                <c:pt idx="103">
                  <c:v>100,5859</c:v>
                </c:pt>
                <c:pt idx="104">
                  <c:v>101,5625</c:v>
                </c:pt>
                <c:pt idx="105">
                  <c:v>102,5391</c:v>
                </c:pt>
                <c:pt idx="106">
                  <c:v>103,5156</c:v>
                </c:pt>
                <c:pt idx="107">
                  <c:v>104,4922</c:v>
                </c:pt>
                <c:pt idx="108">
                  <c:v>105,4688</c:v>
                </c:pt>
                <c:pt idx="109">
                  <c:v>106,4453</c:v>
                </c:pt>
                <c:pt idx="110">
                  <c:v>107,4219</c:v>
                </c:pt>
                <c:pt idx="111">
                  <c:v>108,3984</c:v>
                </c:pt>
                <c:pt idx="112">
                  <c:v>109,3750</c:v>
                </c:pt>
                <c:pt idx="113">
                  <c:v>110,3516</c:v>
                </c:pt>
                <c:pt idx="114">
                  <c:v>111,3281</c:v>
                </c:pt>
                <c:pt idx="115">
                  <c:v>112,3047</c:v>
                </c:pt>
                <c:pt idx="116">
                  <c:v>113,2813</c:v>
                </c:pt>
                <c:pt idx="117">
                  <c:v>114,2578</c:v>
                </c:pt>
                <c:pt idx="118">
                  <c:v>115,2344</c:v>
                </c:pt>
                <c:pt idx="119">
                  <c:v>116,2109</c:v>
                </c:pt>
                <c:pt idx="120">
                  <c:v>117,1875</c:v>
                </c:pt>
                <c:pt idx="121">
                  <c:v>118,1641</c:v>
                </c:pt>
                <c:pt idx="122">
                  <c:v>119,1406</c:v>
                </c:pt>
                <c:pt idx="123">
                  <c:v>120,1172</c:v>
                </c:pt>
                <c:pt idx="124">
                  <c:v>121,0938</c:v>
                </c:pt>
                <c:pt idx="125">
                  <c:v>122,0703</c:v>
                </c:pt>
                <c:pt idx="126">
                  <c:v>123,0469</c:v>
                </c:pt>
                <c:pt idx="127">
                  <c:v>124,0234</c:v>
                </c:pt>
                <c:pt idx="128">
                  <c:v>125</c:v>
                </c:pt>
                <c:pt idx="129">
                  <c:v>125,9766</c:v>
                </c:pt>
                <c:pt idx="130">
                  <c:v>126,9531</c:v>
                </c:pt>
                <c:pt idx="131">
                  <c:v>127,9297</c:v>
                </c:pt>
                <c:pt idx="132">
                  <c:v>128,9063</c:v>
                </c:pt>
                <c:pt idx="133">
                  <c:v>129,8828</c:v>
                </c:pt>
                <c:pt idx="134">
                  <c:v>130,8594</c:v>
                </c:pt>
                <c:pt idx="135">
                  <c:v>131,8359</c:v>
                </c:pt>
                <c:pt idx="136">
                  <c:v>132,8125</c:v>
                </c:pt>
                <c:pt idx="137">
                  <c:v>133,7891</c:v>
                </c:pt>
                <c:pt idx="138">
                  <c:v>134,7656</c:v>
                </c:pt>
                <c:pt idx="139">
                  <c:v>135,7422</c:v>
                </c:pt>
                <c:pt idx="140">
                  <c:v>136,7188</c:v>
                </c:pt>
                <c:pt idx="141">
                  <c:v>137,6953</c:v>
                </c:pt>
                <c:pt idx="142">
                  <c:v>138,6719</c:v>
                </c:pt>
                <c:pt idx="143">
                  <c:v>139,6484</c:v>
                </c:pt>
                <c:pt idx="144">
                  <c:v>140,6250</c:v>
                </c:pt>
                <c:pt idx="145">
                  <c:v>141,6016</c:v>
                </c:pt>
                <c:pt idx="146">
                  <c:v>142,5781</c:v>
                </c:pt>
                <c:pt idx="147">
                  <c:v>143,5547</c:v>
                </c:pt>
                <c:pt idx="148">
                  <c:v>144,5313</c:v>
                </c:pt>
                <c:pt idx="149">
                  <c:v>145,5078</c:v>
                </c:pt>
                <c:pt idx="150">
                  <c:v>146,4844</c:v>
                </c:pt>
                <c:pt idx="151">
                  <c:v>147,4609</c:v>
                </c:pt>
                <c:pt idx="152">
                  <c:v>148,4375</c:v>
                </c:pt>
                <c:pt idx="153">
                  <c:v>149,4141</c:v>
                </c:pt>
                <c:pt idx="154">
                  <c:v>150,3906</c:v>
                </c:pt>
                <c:pt idx="155">
                  <c:v>151,3672</c:v>
                </c:pt>
                <c:pt idx="156">
                  <c:v>152,3438</c:v>
                </c:pt>
                <c:pt idx="157">
                  <c:v>153,3203</c:v>
                </c:pt>
                <c:pt idx="158">
                  <c:v>154,2969</c:v>
                </c:pt>
                <c:pt idx="159">
                  <c:v>155,2734</c:v>
                </c:pt>
                <c:pt idx="160">
                  <c:v>156,2500</c:v>
                </c:pt>
                <c:pt idx="161">
                  <c:v>157,2266</c:v>
                </c:pt>
                <c:pt idx="162">
                  <c:v>158,2031</c:v>
                </c:pt>
                <c:pt idx="163">
                  <c:v>159,1797</c:v>
                </c:pt>
                <c:pt idx="164">
                  <c:v>160,1563</c:v>
                </c:pt>
                <c:pt idx="165">
                  <c:v>161,1328</c:v>
                </c:pt>
                <c:pt idx="166">
                  <c:v>162,1094</c:v>
                </c:pt>
                <c:pt idx="167">
                  <c:v>163,0859</c:v>
                </c:pt>
                <c:pt idx="168">
                  <c:v>164,0625</c:v>
                </c:pt>
                <c:pt idx="169">
                  <c:v>165,0391</c:v>
                </c:pt>
                <c:pt idx="170">
                  <c:v>166,0156</c:v>
                </c:pt>
                <c:pt idx="171">
                  <c:v>166,9922</c:v>
                </c:pt>
                <c:pt idx="172">
                  <c:v>167,9688</c:v>
                </c:pt>
                <c:pt idx="173">
                  <c:v>168,9453</c:v>
                </c:pt>
                <c:pt idx="174">
                  <c:v>169,9219</c:v>
                </c:pt>
                <c:pt idx="175">
                  <c:v>170,8984</c:v>
                </c:pt>
                <c:pt idx="176">
                  <c:v>171,8750</c:v>
                </c:pt>
                <c:pt idx="177">
                  <c:v>172,8516</c:v>
                </c:pt>
                <c:pt idx="178">
                  <c:v>173,8281</c:v>
                </c:pt>
                <c:pt idx="179">
                  <c:v>174,8047</c:v>
                </c:pt>
                <c:pt idx="180">
                  <c:v>175,7813</c:v>
                </c:pt>
                <c:pt idx="181">
                  <c:v>176,7578</c:v>
                </c:pt>
                <c:pt idx="182">
                  <c:v>177,7344</c:v>
                </c:pt>
                <c:pt idx="183">
                  <c:v>178,7109</c:v>
                </c:pt>
                <c:pt idx="184">
                  <c:v>179,6875</c:v>
                </c:pt>
                <c:pt idx="185">
                  <c:v>180,6641</c:v>
                </c:pt>
                <c:pt idx="186">
                  <c:v>181,6406</c:v>
                </c:pt>
                <c:pt idx="187">
                  <c:v>182,6172</c:v>
                </c:pt>
                <c:pt idx="188">
                  <c:v>183,5938</c:v>
                </c:pt>
                <c:pt idx="189">
                  <c:v>184,5703</c:v>
                </c:pt>
                <c:pt idx="190">
                  <c:v>185,5469</c:v>
                </c:pt>
                <c:pt idx="191">
                  <c:v>186,5234</c:v>
                </c:pt>
                <c:pt idx="192">
                  <c:v>187,5000</c:v>
                </c:pt>
                <c:pt idx="193">
                  <c:v>188,4766</c:v>
                </c:pt>
                <c:pt idx="194">
                  <c:v>189,4531</c:v>
                </c:pt>
                <c:pt idx="195">
                  <c:v>190,4297</c:v>
                </c:pt>
                <c:pt idx="196">
                  <c:v>191,4063</c:v>
                </c:pt>
                <c:pt idx="197">
                  <c:v>192,3828</c:v>
                </c:pt>
                <c:pt idx="198">
                  <c:v>193,3594</c:v>
                </c:pt>
                <c:pt idx="199">
                  <c:v>194,3359</c:v>
                </c:pt>
                <c:pt idx="200">
                  <c:v>195,3125</c:v>
                </c:pt>
                <c:pt idx="201">
                  <c:v>196,2891</c:v>
                </c:pt>
                <c:pt idx="202">
                  <c:v>197,2656</c:v>
                </c:pt>
                <c:pt idx="203">
                  <c:v>198,2422</c:v>
                </c:pt>
                <c:pt idx="204">
                  <c:v>199,2188</c:v>
                </c:pt>
                <c:pt idx="205">
                  <c:v>200,1953</c:v>
                </c:pt>
                <c:pt idx="206">
                  <c:v>201,1719</c:v>
                </c:pt>
                <c:pt idx="207">
                  <c:v>202,1484</c:v>
                </c:pt>
                <c:pt idx="208">
                  <c:v>203,1250</c:v>
                </c:pt>
                <c:pt idx="209">
                  <c:v>204,1016</c:v>
                </c:pt>
                <c:pt idx="210">
                  <c:v>205,0781</c:v>
                </c:pt>
                <c:pt idx="211">
                  <c:v>206,0547</c:v>
                </c:pt>
                <c:pt idx="212">
                  <c:v>207,0313</c:v>
                </c:pt>
                <c:pt idx="213">
                  <c:v>208,0078</c:v>
                </c:pt>
                <c:pt idx="214">
                  <c:v>208,9844</c:v>
                </c:pt>
                <c:pt idx="215">
                  <c:v>209,9609</c:v>
                </c:pt>
                <c:pt idx="216">
                  <c:v>210,9375</c:v>
                </c:pt>
                <c:pt idx="217">
                  <c:v>211,9141</c:v>
                </c:pt>
                <c:pt idx="218">
                  <c:v>212,8906</c:v>
                </c:pt>
                <c:pt idx="219">
                  <c:v>213,8672</c:v>
                </c:pt>
                <c:pt idx="220">
                  <c:v>214,8438</c:v>
                </c:pt>
                <c:pt idx="221">
                  <c:v>215,8203</c:v>
                </c:pt>
                <c:pt idx="222">
                  <c:v>216,7969</c:v>
                </c:pt>
                <c:pt idx="223">
                  <c:v>217,7734</c:v>
                </c:pt>
                <c:pt idx="224">
                  <c:v>218,7500</c:v>
                </c:pt>
                <c:pt idx="225">
                  <c:v>219,7266</c:v>
                </c:pt>
                <c:pt idx="226">
                  <c:v>220,7031</c:v>
                </c:pt>
                <c:pt idx="227">
                  <c:v>221,6797</c:v>
                </c:pt>
                <c:pt idx="228">
                  <c:v>222,6563</c:v>
                </c:pt>
                <c:pt idx="229">
                  <c:v>223,6328</c:v>
                </c:pt>
                <c:pt idx="230">
                  <c:v>224,6094</c:v>
                </c:pt>
                <c:pt idx="231">
                  <c:v>225,5859</c:v>
                </c:pt>
                <c:pt idx="232">
                  <c:v>226,5625</c:v>
                </c:pt>
                <c:pt idx="233">
                  <c:v>227,5391</c:v>
                </c:pt>
                <c:pt idx="234">
                  <c:v>228,5156</c:v>
                </c:pt>
                <c:pt idx="235">
                  <c:v>229,4922</c:v>
                </c:pt>
                <c:pt idx="236">
                  <c:v>230,4688</c:v>
                </c:pt>
                <c:pt idx="237">
                  <c:v>231,4453</c:v>
                </c:pt>
                <c:pt idx="238">
                  <c:v>232,4219</c:v>
                </c:pt>
                <c:pt idx="239">
                  <c:v>233,3984</c:v>
                </c:pt>
                <c:pt idx="240">
                  <c:v>234,3750</c:v>
                </c:pt>
                <c:pt idx="241">
                  <c:v>235,3516</c:v>
                </c:pt>
                <c:pt idx="242">
                  <c:v>236,3281</c:v>
                </c:pt>
                <c:pt idx="243">
                  <c:v>237,3047</c:v>
                </c:pt>
                <c:pt idx="244">
                  <c:v>238,2813</c:v>
                </c:pt>
                <c:pt idx="245">
                  <c:v>239,2578</c:v>
                </c:pt>
                <c:pt idx="246">
                  <c:v>240,2344</c:v>
                </c:pt>
                <c:pt idx="247">
                  <c:v>241,2109</c:v>
                </c:pt>
                <c:pt idx="248">
                  <c:v>242,1875</c:v>
                </c:pt>
                <c:pt idx="249">
                  <c:v>243,1641</c:v>
                </c:pt>
                <c:pt idx="250">
                  <c:v>244,1406</c:v>
                </c:pt>
                <c:pt idx="251">
                  <c:v>245,1172</c:v>
                </c:pt>
                <c:pt idx="252">
                  <c:v>246,0938</c:v>
                </c:pt>
                <c:pt idx="253">
                  <c:v>247,0703</c:v>
                </c:pt>
                <c:pt idx="254">
                  <c:v>248,0469</c:v>
                </c:pt>
                <c:pt idx="255">
                  <c:v>249,0234</c:v>
                </c:pt>
                <c:pt idx="256">
                  <c:v>250</c:v>
                </c:pt>
                <c:pt idx="257">
                  <c:v>250,9766</c:v>
                </c:pt>
                <c:pt idx="258">
                  <c:v>251,9531</c:v>
                </c:pt>
                <c:pt idx="259">
                  <c:v>252,9297</c:v>
                </c:pt>
                <c:pt idx="260">
                  <c:v>253,9063</c:v>
                </c:pt>
                <c:pt idx="261">
                  <c:v>254,8828</c:v>
                </c:pt>
                <c:pt idx="262">
                  <c:v>255,8594</c:v>
                </c:pt>
                <c:pt idx="263">
                  <c:v>256,8359</c:v>
                </c:pt>
                <c:pt idx="264">
                  <c:v>257,8125</c:v>
                </c:pt>
                <c:pt idx="265">
                  <c:v>258,7891</c:v>
                </c:pt>
                <c:pt idx="266">
                  <c:v>259,7656</c:v>
                </c:pt>
                <c:pt idx="267">
                  <c:v>260,7422</c:v>
                </c:pt>
                <c:pt idx="268">
                  <c:v>261,7188</c:v>
                </c:pt>
                <c:pt idx="269">
                  <c:v>262,6953</c:v>
                </c:pt>
                <c:pt idx="270">
                  <c:v>263,6719</c:v>
                </c:pt>
                <c:pt idx="271">
                  <c:v>264,6484</c:v>
                </c:pt>
                <c:pt idx="272">
                  <c:v>265,6250</c:v>
                </c:pt>
                <c:pt idx="273">
                  <c:v>266,6016</c:v>
                </c:pt>
                <c:pt idx="274">
                  <c:v>267,5781</c:v>
                </c:pt>
                <c:pt idx="275">
                  <c:v>268,5547</c:v>
                </c:pt>
                <c:pt idx="276">
                  <c:v>269,5313</c:v>
                </c:pt>
                <c:pt idx="277">
                  <c:v>270,5078</c:v>
                </c:pt>
                <c:pt idx="278">
                  <c:v>271,4844</c:v>
                </c:pt>
                <c:pt idx="279">
                  <c:v>272,4609</c:v>
                </c:pt>
                <c:pt idx="280">
                  <c:v>273,4375</c:v>
                </c:pt>
                <c:pt idx="281">
                  <c:v>274,4141</c:v>
                </c:pt>
                <c:pt idx="282">
                  <c:v>275,3906</c:v>
                </c:pt>
                <c:pt idx="283">
                  <c:v>276,3672</c:v>
                </c:pt>
                <c:pt idx="284">
                  <c:v>277,3438</c:v>
                </c:pt>
                <c:pt idx="285">
                  <c:v>278,3203</c:v>
                </c:pt>
                <c:pt idx="286">
                  <c:v>279,2969</c:v>
                </c:pt>
                <c:pt idx="287">
                  <c:v>280,2734</c:v>
                </c:pt>
                <c:pt idx="288">
                  <c:v>281,2500</c:v>
                </c:pt>
                <c:pt idx="289">
                  <c:v>282,2266</c:v>
                </c:pt>
                <c:pt idx="290">
                  <c:v>283,2031</c:v>
                </c:pt>
                <c:pt idx="291">
                  <c:v>284,1797</c:v>
                </c:pt>
                <c:pt idx="292">
                  <c:v>285,1563</c:v>
                </c:pt>
                <c:pt idx="293">
                  <c:v>286,1328</c:v>
                </c:pt>
                <c:pt idx="294">
                  <c:v>287,1094</c:v>
                </c:pt>
                <c:pt idx="295">
                  <c:v>288,0859</c:v>
                </c:pt>
                <c:pt idx="296">
                  <c:v>289,0625</c:v>
                </c:pt>
                <c:pt idx="297">
                  <c:v>290,0391</c:v>
                </c:pt>
                <c:pt idx="298">
                  <c:v>291,0156</c:v>
                </c:pt>
                <c:pt idx="299">
                  <c:v>291,9922</c:v>
                </c:pt>
                <c:pt idx="300">
                  <c:v>292,9688</c:v>
                </c:pt>
                <c:pt idx="301">
                  <c:v>293,9453</c:v>
                </c:pt>
                <c:pt idx="302">
                  <c:v>294,9219</c:v>
                </c:pt>
                <c:pt idx="303">
                  <c:v>295,8984</c:v>
                </c:pt>
                <c:pt idx="304">
                  <c:v>296,8750</c:v>
                </c:pt>
                <c:pt idx="305">
                  <c:v>297,8516</c:v>
                </c:pt>
                <c:pt idx="306">
                  <c:v>298,8281</c:v>
                </c:pt>
                <c:pt idx="307">
                  <c:v>299,8047</c:v>
                </c:pt>
                <c:pt idx="308">
                  <c:v>300,7813</c:v>
                </c:pt>
                <c:pt idx="309">
                  <c:v>301,7578</c:v>
                </c:pt>
                <c:pt idx="310">
                  <c:v>302,7344</c:v>
                </c:pt>
                <c:pt idx="311">
                  <c:v>303,7109</c:v>
                </c:pt>
                <c:pt idx="312">
                  <c:v>304,6875</c:v>
                </c:pt>
                <c:pt idx="313">
                  <c:v>305,6641</c:v>
                </c:pt>
                <c:pt idx="314">
                  <c:v>306,6406</c:v>
                </c:pt>
                <c:pt idx="315">
                  <c:v>307,6172</c:v>
                </c:pt>
                <c:pt idx="316">
                  <c:v>308,5938</c:v>
                </c:pt>
                <c:pt idx="317">
                  <c:v>309,5703</c:v>
                </c:pt>
                <c:pt idx="318">
                  <c:v>310,5469</c:v>
                </c:pt>
                <c:pt idx="319">
                  <c:v>311,5234</c:v>
                </c:pt>
                <c:pt idx="320">
                  <c:v>312,5000</c:v>
                </c:pt>
                <c:pt idx="321">
                  <c:v>313,4766</c:v>
                </c:pt>
                <c:pt idx="322">
                  <c:v>314,4531</c:v>
                </c:pt>
                <c:pt idx="323">
                  <c:v>315,4297</c:v>
                </c:pt>
                <c:pt idx="324">
                  <c:v>316,4063</c:v>
                </c:pt>
                <c:pt idx="325">
                  <c:v>317,3828</c:v>
                </c:pt>
                <c:pt idx="326">
                  <c:v>318,3594</c:v>
                </c:pt>
                <c:pt idx="327">
                  <c:v>319,3359</c:v>
                </c:pt>
                <c:pt idx="328">
                  <c:v>320,3125</c:v>
                </c:pt>
                <c:pt idx="329">
                  <c:v>321,2891</c:v>
                </c:pt>
                <c:pt idx="330">
                  <c:v>322,2656</c:v>
                </c:pt>
                <c:pt idx="331">
                  <c:v>323,2422</c:v>
                </c:pt>
                <c:pt idx="332">
                  <c:v>324,2188</c:v>
                </c:pt>
                <c:pt idx="333">
                  <c:v>325,1953</c:v>
                </c:pt>
                <c:pt idx="334">
                  <c:v>326,1719</c:v>
                </c:pt>
                <c:pt idx="335">
                  <c:v>327,1484</c:v>
                </c:pt>
                <c:pt idx="336">
                  <c:v>328,1250</c:v>
                </c:pt>
                <c:pt idx="337">
                  <c:v>329,1016</c:v>
                </c:pt>
                <c:pt idx="338">
                  <c:v>330,0781</c:v>
                </c:pt>
                <c:pt idx="339">
                  <c:v>331,0547</c:v>
                </c:pt>
                <c:pt idx="340">
                  <c:v>332,0313</c:v>
                </c:pt>
                <c:pt idx="341">
                  <c:v>333,0078</c:v>
                </c:pt>
                <c:pt idx="342">
                  <c:v>333,9844</c:v>
                </c:pt>
                <c:pt idx="343">
                  <c:v>334,9609</c:v>
                </c:pt>
                <c:pt idx="344">
                  <c:v>335,9375</c:v>
                </c:pt>
                <c:pt idx="345">
                  <c:v>336,9141</c:v>
                </c:pt>
                <c:pt idx="346">
                  <c:v>337,8906</c:v>
                </c:pt>
                <c:pt idx="347">
                  <c:v>338,8672</c:v>
                </c:pt>
                <c:pt idx="348">
                  <c:v>339,8438</c:v>
                </c:pt>
                <c:pt idx="349">
                  <c:v>340,8203</c:v>
                </c:pt>
                <c:pt idx="350">
                  <c:v>341,7969</c:v>
                </c:pt>
                <c:pt idx="351">
                  <c:v>342,7734</c:v>
                </c:pt>
                <c:pt idx="352">
                  <c:v>343,7500</c:v>
                </c:pt>
                <c:pt idx="353">
                  <c:v>344,7266</c:v>
                </c:pt>
                <c:pt idx="354">
                  <c:v>345,7031</c:v>
                </c:pt>
                <c:pt idx="355">
                  <c:v>346,6797</c:v>
                </c:pt>
                <c:pt idx="356">
                  <c:v>347,6563</c:v>
                </c:pt>
                <c:pt idx="357">
                  <c:v>348,6328</c:v>
                </c:pt>
                <c:pt idx="358">
                  <c:v>349,6094</c:v>
                </c:pt>
                <c:pt idx="359">
                  <c:v>350,5859</c:v>
                </c:pt>
                <c:pt idx="360">
                  <c:v>351,5625</c:v>
                </c:pt>
                <c:pt idx="361">
                  <c:v>352,5391</c:v>
                </c:pt>
                <c:pt idx="362">
                  <c:v>353,5156</c:v>
                </c:pt>
                <c:pt idx="363">
                  <c:v>354,4922</c:v>
                </c:pt>
                <c:pt idx="364">
                  <c:v>355,4688</c:v>
                </c:pt>
                <c:pt idx="365">
                  <c:v>356,4453</c:v>
                </c:pt>
                <c:pt idx="366">
                  <c:v>357,4219</c:v>
                </c:pt>
                <c:pt idx="367">
                  <c:v>358,3984</c:v>
                </c:pt>
                <c:pt idx="368">
                  <c:v>359,3750</c:v>
                </c:pt>
                <c:pt idx="369">
                  <c:v>360,3516</c:v>
                </c:pt>
                <c:pt idx="370">
                  <c:v>361,3281</c:v>
                </c:pt>
                <c:pt idx="371">
                  <c:v>362,3047</c:v>
                </c:pt>
                <c:pt idx="372">
                  <c:v>363,2813</c:v>
                </c:pt>
                <c:pt idx="373">
                  <c:v>364,2578</c:v>
                </c:pt>
                <c:pt idx="374">
                  <c:v>365,2344</c:v>
                </c:pt>
                <c:pt idx="375">
                  <c:v>366,2109</c:v>
                </c:pt>
                <c:pt idx="376">
                  <c:v>367,1875</c:v>
                </c:pt>
                <c:pt idx="377">
                  <c:v>368,1641</c:v>
                </c:pt>
                <c:pt idx="378">
                  <c:v>369,1406</c:v>
                </c:pt>
                <c:pt idx="379">
                  <c:v>370,1172</c:v>
                </c:pt>
                <c:pt idx="380">
                  <c:v>371,0938</c:v>
                </c:pt>
                <c:pt idx="381">
                  <c:v>372,0703</c:v>
                </c:pt>
                <c:pt idx="382">
                  <c:v>373,0469</c:v>
                </c:pt>
                <c:pt idx="383">
                  <c:v>374,0234</c:v>
                </c:pt>
                <c:pt idx="384">
                  <c:v>375</c:v>
                </c:pt>
                <c:pt idx="385">
                  <c:v>375,9766</c:v>
                </c:pt>
                <c:pt idx="386">
                  <c:v>376,9531</c:v>
                </c:pt>
                <c:pt idx="387">
                  <c:v>377,9297</c:v>
                </c:pt>
                <c:pt idx="388">
                  <c:v>378,9063</c:v>
                </c:pt>
                <c:pt idx="389">
                  <c:v>379,8828</c:v>
                </c:pt>
                <c:pt idx="390">
                  <c:v>380,8594</c:v>
                </c:pt>
                <c:pt idx="391">
                  <c:v>381,8359</c:v>
                </c:pt>
                <c:pt idx="392">
                  <c:v>382,8125</c:v>
                </c:pt>
                <c:pt idx="393">
                  <c:v>383,7891</c:v>
                </c:pt>
                <c:pt idx="394">
                  <c:v>384,7656</c:v>
                </c:pt>
                <c:pt idx="395">
                  <c:v>385,7422</c:v>
                </c:pt>
                <c:pt idx="396">
                  <c:v>386,7188</c:v>
                </c:pt>
                <c:pt idx="397">
                  <c:v>387,6953</c:v>
                </c:pt>
                <c:pt idx="398">
                  <c:v>388,6719</c:v>
                </c:pt>
                <c:pt idx="399">
                  <c:v>389,6484</c:v>
                </c:pt>
                <c:pt idx="400">
                  <c:v>390,6250</c:v>
                </c:pt>
                <c:pt idx="401">
                  <c:v>391,6016</c:v>
                </c:pt>
                <c:pt idx="402">
                  <c:v>392,5781</c:v>
                </c:pt>
                <c:pt idx="403">
                  <c:v>393,5547</c:v>
                </c:pt>
                <c:pt idx="404">
                  <c:v>394,5313</c:v>
                </c:pt>
                <c:pt idx="405">
                  <c:v>395,5078</c:v>
                </c:pt>
                <c:pt idx="406">
                  <c:v>396,4844</c:v>
                </c:pt>
                <c:pt idx="407">
                  <c:v>397,4609</c:v>
                </c:pt>
                <c:pt idx="408">
                  <c:v>398,4375</c:v>
                </c:pt>
                <c:pt idx="409">
                  <c:v>399,4141</c:v>
                </c:pt>
                <c:pt idx="410">
                  <c:v>400,3906</c:v>
                </c:pt>
                <c:pt idx="411">
                  <c:v>401,3672</c:v>
                </c:pt>
                <c:pt idx="412">
                  <c:v>402,3438</c:v>
                </c:pt>
                <c:pt idx="413">
                  <c:v>403,3203</c:v>
                </c:pt>
                <c:pt idx="414">
                  <c:v>404,2969</c:v>
                </c:pt>
                <c:pt idx="415">
                  <c:v>405,2734</c:v>
                </c:pt>
                <c:pt idx="416">
                  <c:v>406,2500</c:v>
                </c:pt>
                <c:pt idx="417">
                  <c:v>407,2266</c:v>
                </c:pt>
                <c:pt idx="418">
                  <c:v>408,2031</c:v>
                </c:pt>
                <c:pt idx="419">
                  <c:v>409,1797</c:v>
                </c:pt>
                <c:pt idx="420">
                  <c:v>410,1563</c:v>
                </c:pt>
                <c:pt idx="421">
                  <c:v>411,1328</c:v>
                </c:pt>
                <c:pt idx="422">
                  <c:v>412,1094</c:v>
                </c:pt>
                <c:pt idx="423">
                  <c:v>413,0859</c:v>
                </c:pt>
                <c:pt idx="424">
                  <c:v>414,0625</c:v>
                </c:pt>
                <c:pt idx="425">
                  <c:v>415,0391</c:v>
                </c:pt>
                <c:pt idx="426">
                  <c:v>416,0156</c:v>
                </c:pt>
                <c:pt idx="427">
                  <c:v>416,9922</c:v>
                </c:pt>
                <c:pt idx="428">
                  <c:v>417,9688</c:v>
                </c:pt>
                <c:pt idx="429">
                  <c:v>418,9453</c:v>
                </c:pt>
                <c:pt idx="430">
                  <c:v>419,9219</c:v>
                </c:pt>
                <c:pt idx="431">
                  <c:v>420,8984</c:v>
                </c:pt>
                <c:pt idx="432">
                  <c:v>421,8750</c:v>
                </c:pt>
                <c:pt idx="433">
                  <c:v>422,8516</c:v>
                </c:pt>
                <c:pt idx="434">
                  <c:v>423,8281</c:v>
                </c:pt>
                <c:pt idx="435">
                  <c:v>424,8047</c:v>
                </c:pt>
                <c:pt idx="436">
                  <c:v>425,7813</c:v>
                </c:pt>
                <c:pt idx="437">
                  <c:v>426,7578</c:v>
                </c:pt>
                <c:pt idx="438">
                  <c:v>427,7344</c:v>
                </c:pt>
                <c:pt idx="439">
                  <c:v>428,7109</c:v>
                </c:pt>
                <c:pt idx="440">
                  <c:v>429,6875</c:v>
                </c:pt>
                <c:pt idx="441">
                  <c:v>430,6641</c:v>
                </c:pt>
                <c:pt idx="442">
                  <c:v>431,6406</c:v>
                </c:pt>
                <c:pt idx="443">
                  <c:v>432,6172</c:v>
                </c:pt>
                <c:pt idx="444">
                  <c:v>433,5938</c:v>
                </c:pt>
                <c:pt idx="445">
                  <c:v>434,5703</c:v>
                </c:pt>
                <c:pt idx="446">
                  <c:v>435,5469</c:v>
                </c:pt>
                <c:pt idx="447">
                  <c:v>436,5234</c:v>
                </c:pt>
                <c:pt idx="448">
                  <c:v>437,5000</c:v>
                </c:pt>
                <c:pt idx="449">
                  <c:v>438,4766</c:v>
                </c:pt>
                <c:pt idx="450">
                  <c:v>439,4531</c:v>
                </c:pt>
                <c:pt idx="451">
                  <c:v>440,4297</c:v>
                </c:pt>
                <c:pt idx="452">
                  <c:v>441,4063</c:v>
                </c:pt>
                <c:pt idx="453">
                  <c:v>442,3828</c:v>
                </c:pt>
                <c:pt idx="454">
                  <c:v>443,3594</c:v>
                </c:pt>
                <c:pt idx="455">
                  <c:v>444,3359</c:v>
                </c:pt>
                <c:pt idx="456">
                  <c:v>445,3125</c:v>
                </c:pt>
                <c:pt idx="457">
                  <c:v>446,2891</c:v>
                </c:pt>
                <c:pt idx="458">
                  <c:v>447,2656</c:v>
                </c:pt>
                <c:pt idx="459">
                  <c:v>448,2422</c:v>
                </c:pt>
                <c:pt idx="460">
                  <c:v>449,2188</c:v>
                </c:pt>
                <c:pt idx="461">
                  <c:v>450,1953</c:v>
                </c:pt>
                <c:pt idx="462">
                  <c:v>451,1719</c:v>
                </c:pt>
                <c:pt idx="463">
                  <c:v>452,1484</c:v>
                </c:pt>
                <c:pt idx="464">
                  <c:v>453,1250</c:v>
                </c:pt>
                <c:pt idx="465">
                  <c:v>454,1016</c:v>
                </c:pt>
                <c:pt idx="466">
                  <c:v>455,0781</c:v>
                </c:pt>
                <c:pt idx="467">
                  <c:v>456,0547</c:v>
                </c:pt>
                <c:pt idx="468">
                  <c:v>457,0313</c:v>
                </c:pt>
                <c:pt idx="469">
                  <c:v>458,0078</c:v>
                </c:pt>
                <c:pt idx="470">
                  <c:v>458,9844</c:v>
                </c:pt>
                <c:pt idx="471">
                  <c:v>459,9609</c:v>
                </c:pt>
                <c:pt idx="472">
                  <c:v>460,9375</c:v>
                </c:pt>
                <c:pt idx="473">
                  <c:v>461,9141</c:v>
                </c:pt>
                <c:pt idx="474">
                  <c:v>462,8906</c:v>
                </c:pt>
                <c:pt idx="475">
                  <c:v>463,8672</c:v>
                </c:pt>
                <c:pt idx="476">
                  <c:v>464,8438</c:v>
                </c:pt>
                <c:pt idx="477">
                  <c:v>465,8203</c:v>
                </c:pt>
                <c:pt idx="478">
                  <c:v>466,7969</c:v>
                </c:pt>
                <c:pt idx="479">
                  <c:v>467,7734</c:v>
                </c:pt>
                <c:pt idx="480">
                  <c:v>468,7500</c:v>
                </c:pt>
                <c:pt idx="481">
                  <c:v>469,7266</c:v>
                </c:pt>
                <c:pt idx="482">
                  <c:v>470,7031</c:v>
                </c:pt>
                <c:pt idx="483">
                  <c:v>471,6797</c:v>
                </c:pt>
                <c:pt idx="484">
                  <c:v>472,6563</c:v>
                </c:pt>
                <c:pt idx="485">
                  <c:v>473,6328</c:v>
                </c:pt>
                <c:pt idx="486">
                  <c:v>474,6094</c:v>
                </c:pt>
                <c:pt idx="487">
                  <c:v>475,5859</c:v>
                </c:pt>
                <c:pt idx="488">
                  <c:v>476,5625</c:v>
                </c:pt>
                <c:pt idx="489">
                  <c:v>477,5391</c:v>
                </c:pt>
                <c:pt idx="490">
                  <c:v>478,5156</c:v>
                </c:pt>
                <c:pt idx="491">
                  <c:v>479,4922</c:v>
                </c:pt>
                <c:pt idx="492">
                  <c:v>480,4688</c:v>
                </c:pt>
                <c:pt idx="493">
                  <c:v>481,4453</c:v>
                </c:pt>
                <c:pt idx="494">
                  <c:v>482,4219</c:v>
                </c:pt>
                <c:pt idx="495">
                  <c:v>483,3984</c:v>
                </c:pt>
                <c:pt idx="496">
                  <c:v>484,3750</c:v>
                </c:pt>
                <c:pt idx="497">
                  <c:v>485,3516</c:v>
                </c:pt>
                <c:pt idx="498">
                  <c:v>486,3281</c:v>
                </c:pt>
                <c:pt idx="499">
                  <c:v>487,3047</c:v>
                </c:pt>
                <c:pt idx="500">
                  <c:v>488,2813</c:v>
                </c:pt>
                <c:pt idx="501">
                  <c:v>489,2578</c:v>
                </c:pt>
                <c:pt idx="502">
                  <c:v>490,2344</c:v>
                </c:pt>
                <c:pt idx="503">
                  <c:v>491,2109</c:v>
                </c:pt>
                <c:pt idx="504">
                  <c:v>492,1875</c:v>
                </c:pt>
                <c:pt idx="505">
                  <c:v>493,1641</c:v>
                </c:pt>
                <c:pt idx="506">
                  <c:v>494,1406</c:v>
                </c:pt>
                <c:pt idx="507">
                  <c:v>495,1172</c:v>
                </c:pt>
                <c:pt idx="508">
                  <c:v>496,0938</c:v>
                </c:pt>
                <c:pt idx="509">
                  <c:v>497,0703</c:v>
                </c:pt>
                <c:pt idx="510">
                  <c:v>498,0469</c:v>
                </c:pt>
                <c:pt idx="511">
                  <c:v>499,0234</c:v>
                </c:pt>
                <c:pt idx="512">
                  <c:v>500</c:v>
                </c:pt>
                <c:pt idx="513">
                  <c:v>500,9766</c:v>
                </c:pt>
                <c:pt idx="514">
                  <c:v>501,9531</c:v>
                </c:pt>
                <c:pt idx="515">
                  <c:v>502,9297</c:v>
                </c:pt>
                <c:pt idx="516">
                  <c:v>503,9063</c:v>
                </c:pt>
                <c:pt idx="517">
                  <c:v>504,8828</c:v>
                </c:pt>
                <c:pt idx="518">
                  <c:v>505,8594</c:v>
                </c:pt>
                <c:pt idx="519">
                  <c:v>506,8359</c:v>
                </c:pt>
                <c:pt idx="520">
                  <c:v>507,8125</c:v>
                </c:pt>
                <c:pt idx="521">
                  <c:v>508,7891</c:v>
                </c:pt>
                <c:pt idx="522">
                  <c:v>509,7656</c:v>
                </c:pt>
                <c:pt idx="523">
                  <c:v>510,7422</c:v>
                </c:pt>
                <c:pt idx="524">
                  <c:v>511,7188</c:v>
                </c:pt>
                <c:pt idx="525">
                  <c:v>512,6953</c:v>
                </c:pt>
                <c:pt idx="526">
                  <c:v>513,6719</c:v>
                </c:pt>
                <c:pt idx="527">
                  <c:v>514,6484</c:v>
                </c:pt>
                <c:pt idx="528">
                  <c:v>515,6250</c:v>
                </c:pt>
                <c:pt idx="529">
                  <c:v>516,6016</c:v>
                </c:pt>
                <c:pt idx="530">
                  <c:v>517,5781</c:v>
                </c:pt>
                <c:pt idx="531">
                  <c:v>518,5547</c:v>
                </c:pt>
                <c:pt idx="532">
                  <c:v>519,5313</c:v>
                </c:pt>
                <c:pt idx="533">
                  <c:v>520,5078</c:v>
                </c:pt>
                <c:pt idx="534">
                  <c:v>521,4844</c:v>
                </c:pt>
                <c:pt idx="535">
                  <c:v>522,4609</c:v>
                </c:pt>
                <c:pt idx="536">
                  <c:v>523,4375</c:v>
                </c:pt>
                <c:pt idx="537">
                  <c:v>524,4141</c:v>
                </c:pt>
                <c:pt idx="538">
                  <c:v>525,3906</c:v>
                </c:pt>
                <c:pt idx="539">
                  <c:v>526,3672</c:v>
                </c:pt>
                <c:pt idx="540">
                  <c:v>527,3438</c:v>
                </c:pt>
                <c:pt idx="541">
                  <c:v>528,3203</c:v>
                </c:pt>
                <c:pt idx="542">
                  <c:v>529,2969</c:v>
                </c:pt>
                <c:pt idx="543">
                  <c:v>530,2734</c:v>
                </c:pt>
                <c:pt idx="544">
                  <c:v>531,2500</c:v>
                </c:pt>
                <c:pt idx="545">
                  <c:v>532,2266</c:v>
                </c:pt>
                <c:pt idx="546">
                  <c:v>533,2031</c:v>
                </c:pt>
                <c:pt idx="547">
                  <c:v>534,1797</c:v>
                </c:pt>
                <c:pt idx="548">
                  <c:v>535,1563</c:v>
                </c:pt>
                <c:pt idx="549">
                  <c:v>536,1328</c:v>
                </c:pt>
                <c:pt idx="550">
                  <c:v>537,1094</c:v>
                </c:pt>
                <c:pt idx="551">
                  <c:v>538,0859</c:v>
                </c:pt>
                <c:pt idx="552">
                  <c:v>539,0625</c:v>
                </c:pt>
                <c:pt idx="553">
                  <c:v>540,0391</c:v>
                </c:pt>
                <c:pt idx="554">
                  <c:v>541,0156</c:v>
                </c:pt>
                <c:pt idx="555">
                  <c:v>541,9922</c:v>
                </c:pt>
                <c:pt idx="556">
                  <c:v>542,9688</c:v>
                </c:pt>
                <c:pt idx="557">
                  <c:v>543,9453</c:v>
                </c:pt>
                <c:pt idx="558">
                  <c:v>544,9219</c:v>
                </c:pt>
                <c:pt idx="559">
                  <c:v>545,8984</c:v>
                </c:pt>
                <c:pt idx="560">
                  <c:v>546,8750</c:v>
                </c:pt>
                <c:pt idx="561">
                  <c:v>547,8516</c:v>
                </c:pt>
                <c:pt idx="562">
                  <c:v>548,8281</c:v>
                </c:pt>
                <c:pt idx="563">
                  <c:v>549,8047</c:v>
                </c:pt>
                <c:pt idx="564">
                  <c:v>550,7813</c:v>
                </c:pt>
                <c:pt idx="565">
                  <c:v>551,7578</c:v>
                </c:pt>
                <c:pt idx="566">
                  <c:v>552,7344</c:v>
                </c:pt>
                <c:pt idx="567">
                  <c:v>553,7109</c:v>
                </c:pt>
                <c:pt idx="568">
                  <c:v>554,6875</c:v>
                </c:pt>
                <c:pt idx="569">
                  <c:v>555,6641</c:v>
                </c:pt>
                <c:pt idx="570">
                  <c:v>556,6406</c:v>
                </c:pt>
                <c:pt idx="571">
                  <c:v>557,6172</c:v>
                </c:pt>
                <c:pt idx="572">
                  <c:v>558,5938</c:v>
                </c:pt>
                <c:pt idx="573">
                  <c:v>559,5703</c:v>
                </c:pt>
                <c:pt idx="574">
                  <c:v>560,5469</c:v>
                </c:pt>
                <c:pt idx="575">
                  <c:v>561,5234</c:v>
                </c:pt>
                <c:pt idx="576">
                  <c:v>562,5000</c:v>
                </c:pt>
                <c:pt idx="577">
                  <c:v>563,4766</c:v>
                </c:pt>
                <c:pt idx="578">
                  <c:v>564,4531</c:v>
                </c:pt>
                <c:pt idx="579">
                  <c:v>565,4297</c:v>
                </c:pt>
                <c:pt idx="580">
                  <c:v>566,4063</c:v>
                </c:pt>
                <c:pt idx="581">
                  <c:v>567,3828</c:v>
                </c:pt>
                <c:pt idx="582">
                  <c:v>568,3594</c:v>
                </c:pt>
                <c:pt idx="583">
                  <c:v>569,3359</c:v>
                </c:pt>
                <c:pt idx="584">
                  <c:v>570,3125</c:v>
                </c:pt>
                <c:pt idx="585">
                  <c:v>571,2891</c:v>
                </c:pt>
                <c:pt idx="586">
                  <c:v>572,2656</c:v>
                </c:pt>
                <c:pt idx="587">
                  <c:v>573,2422</c:v>
                </c:pt>
                <c:pt idx="588">
                  <c:v>574,2188</c:v>
                </c:pt>
                <c:pt idx="589">
                  <c:v>575,1953</c:v>
                </c:pt>
                <c:pt idx="590">
                  <c:v>576,1719</c:v>
                </c:pt>
                <c:pt idx="591">
                  <c:v>577,1484</c:v>
                </c:pt>
                <c:pt idx="592">
                  <c:v>578,1250</c:v>
                </c:pt>
                <c:pt idx="593">
                  <c:v>579,1016</c:v>
                </c:pt>
                <c:pt idx="594">
                  <c:v>580,0781</c:v>
                </c:pt>
                <c:pt idx="595">
                  <c:v>581,0547</c:v>
                </c:pt>
                <c:pt idx="596">
                  <c:v>582,0313</c:v>
                </c:pt>
                <c:pt idx="597">
                  <c:v>583,0078</c:v>
                </c:pt>
                <c:pt idx="598">
                  <c:v>583,9844</c:v>
                </c:pt>
                <c:pt idx="599">
                  <c:v>584,9609</c:v>
                </c:pt>
                <c:pt idx="600">
                  <c:v>585,9375</c:v>
                </c:pt>
                <c:pt idx="601">
                  <c:v>586,9141</c:v>
                </c:pt>
                <c:pt idx="602">
                  <c:v>587,8906</c:v>
                </c:pt>
                <c:pt idx="603">
                  <c:v>588,8672</c:v>
                </c:pt>
                <c:pt idx="604">
                  <c:v>589,8438</c:v>
                </c:pt>
                <c:pt idx="605">
                  <c:v>590,8203</c:v>
                </c:pt>
                <c:pt idx="606">
                  <c:v>591,7969</c:v>
                </c:pt>
                <c:pt idx="607">
                  <c:v>592,7734</c:v>
                </c:pt>
                <c:pt idx="608">
                  <c:v>593,7500</c:v>
                </c:pt>
                <c:pt idx="609">
                  <c:v>594,7266</c:v>
                </c:pt>
                <c:pt idx="610">
                  <c:v>595,7031</c:v>
                </c:pt>
                <c:pt idx="611">
                  <c:v>596,6797</c:v>
                </c:pt>
                <c:pt idx="612">
                  <c:v>597,6563</c:v>
                </c:pt>
                <c:pt idx="613">
                  <c:v>598,6328</c:v>
                </c:pt>
                <c:pt idx="614">
                  <c:v>599,6094</c:v>
                </c:pt>
                <c:pt idx="615">
                  <c:v>600,5859</c:v>
                </c:pt>
                <c:pt idx="616">
                  <c:v>601,5625</c:v>
                </c:pt>
                <c:pt idx="617">
                  <c:v>602,5391</c:v>
                </c:pt>
                <c:pt idx="618">
                  <c:v>603,5156</c:v>
                </c:pt>
                <c:pt idx="619">
                  <c:v>604,4922</c:v>
                </c:pt>
                <c:pt idx="620">
                  <c:v>605,4688</c:v>
                </c:pt>
                <c:pt idx="621">
                  <c:v>606,4453</c:v>
                </c:pt>
                <c:pt idx="622">
                  <c:v>607,4219</c:v>
                </c:pt>
                <c:pt idx="623">
                  <c:v>608,3984</c:v>
                </c:pt>
                <c:pt idx="624">
                  <c:v>609,3750</c:v>
                </c:pt>
                <c:pt idx="625">
                  <c:v>610,3516</c:v>
                </c:pt>
                <c:pt idx="626">
                  <c:v>611,3281</c:v>
                </c:pt>
                <c:pt idx="627">
                  <c:v>612,3047</c:v>
                </c:pt>
                <c:pt idx="628">
                  <c:v>613,2813</c:v>
                </c:pt>
                <c:pt idx="629">
                  <c:v>614,2578</c:v>
                </c:pt>
                <c:pt idx="630">
                  <c:v>615,2344</c:v>
                </c:pt>
                <c:pt idx="631">
                  <c:v>616,2109</c:v>
                </c:pt>
                <c:pt idx="632">
                  <c:v>617,1875</c:v>
                </c:pt>
                <c:pt idx="633">
                  <c:v>618,1641</c:v>
                </c:pt>
                <c:pt idx="634">
                  <c:v>619,1406</c:v>
                </c:pt>
                <c:pt idx="635">
                  <c:v>620,1172</c:v>
                </c:pt>
                <c:pt idx="636">
                  <c:v>621,0938</c:v>
                </c:pt>
                <c:pt idx="637">
                  <c:v>622,0703</c:v>
                </c:pt>
                <c:pt idx="638">
                  <c:v>623,0469</c:v>
                </c:pt>
                <c:pt idx="639">
                  <c:v>624,0234</c:v>
                </c:pt>
                <c:pt idx="640">
                  <c:v>625</c:v>
                </c:pt>
                <c:pt idx="641">
                  <c:v>625,9766</c:v>
                </c:pt>
                <c:pt idx="642">
                  <c:v>626,9531</c:v>
                </c:pt>
                <c:pt idx="643">
                  <c:v>627,9297</c:v>
                </c:pt>
                <c:pt idx="644">
                  <c:v>628,9063</c:v>
                </c:pt>
                <c:pt idx="645">
                  <c:v>629,8828</c:v>
                </c:pt>
                <c:pt idx="646">
                  <c:v>630,8594</c:v>
                </c:pt>
                <c:pt idx="647">
                  <c:v>631,8359</c:v>
                </c:pt>
                <c:pt idx="648">
                  <c:v>632,8125</c:v>
                </c:pt>
                <c:pt idx="649">
                  <c:v>633,7891</c:v>
                </c:pt>
                <c:pt idx="650">
                  <c:v>634,7656</c:v>
                </c:pt>
                <c:pt idx="651">
                  <c:v>635,7422</c:v>
                </c:pt>
                <c:pt idx="652">
                  <c:v>636,7188</c:v>
                </c:pt>
                <c:pt idx="653">
                  <c:v>637,6953</c:v>
                </c:pt>
                <c:pt idx="654">
                  <c:v>638,6719</c:v>
                </c:pt>
                <c:pt idx="655">
                  <c:v>639,6484</c:v>
                </c:pt>
                <c:pt idx="656">
                  <c:v>640,6250</c:v>
                </c:pt>
                <c:pt idx="657">
                  <c:v>641,6016</c:v>
                </c:pt>
                <c:pt idx="658">
                  <c:v>642,5781</c:v>
                </c:pt>
                <c:pt idx="659">
                  <c:v>643,5547</c:v>
                </c:pt>
                <c:pt idx="660">
                  <c:v>644,5313</c:v>
                </c:pt>
                <c:pt idx="661">
                  <c:v>645,5078</c:v>
                </c:pt>
                <c:pt idx="662">
                  <c:v>646,4844</c:v>
                </c:pt>
                <c:pt idx="663">
                  <c:v>647,4609</c:v>
                </c:pt>
                <c:pt idx="664">
                  <c:v>648,4375</c:v>
                </c:pt>
                <c:pt idx="665">
                  <c:v>649,4141</c:v>
                </c:pt>
                <c:pt idx="666">
                  <c:v>650,3906</c:v>
                </c:pt>
                <c:pt idx="667">
                  <c:v>651,3672</c:v>
                </c:pt>
                <c:pt idx="668">
                  <c:v>652,3438</c:v>
                </c:pt>
                <c:pt idx="669">
                  <c:v>653,3203</c:v>
                </c:pt>
                <c:pt idx="670">
                  <c:v>654,2969</c:v>
                </c:pt>
                <c:pt idx="671">
                  <c:v>655,2734</c:v>
                </c:pt>
                <c:pt idx="672">
                  <c:v>656,2500</c:v>
                </c:pt>
                <c:pt idx="673">
                  <c:v>657,2266</c:v>
                </c:pt>
                <c:pt idx="674">
                  <c:v>658,2031</c:v>
                </c:pt>
                <c:pt idx="675">
                  <c:v>659,1797</c:v>
                </c:pt>
                <c:pt idx="676">
                  <c:v>660,1563</c:v>
                </c:pt>
                <c:pt idx="677">
                  <c:v>661,1328</c:v>
                </c:pt>
                <c:pt idx="678">
                  <c:v>662,1094</c:v>
                </c:pt>
                <c:pt idx="679">
                  <c:v>663,0859</c:v>
                </c:pt>
                <c:pt idx="680">
                  <c:v>664,0625</c:v>
                </c:pt>
                <c:pt idx="681">
                  <c:v>665,0391</c:v>
                </c:pt>
                <c:pt idx="682">
                  <c:v>666,0156</c:v>
                </c:pt>
                <c:pt idx="683">
                  <c:v>666,9922</c:v>
                </c:pt>
                <c:pt idx="684">
                  <c:v>667,9688</c:v>
                </c:pt>
                <c:pt idx="685">
                  <c:v>668,9453</c:v>
                </c:pt>
                <c:pt idx="686">
                  <c:v>669,9219</c:v>
                </c:pt>
                <c:pt idx="687">
                  <c:v>670,8984</c:v>
                </c:pt>
                <c:pt idx="688">
                  <c:v>671,8750</c:v>
                </c:pt>
                <c:pt idx="689">
                  <c:v>672,8516</c:v>
                </c:pt>
                <c:pt idx="690">
                  <c:v>673,8281</c:v>
                </c:pt>
                <c:pt idx="691">
                  <c:v>674,8047</c:v>
                </c:pt>
                <c:pt idx="692">
                  <c:v>675,7813</c:v>
                </c:pt>
                <c:pt idx="693">
                  <c:v>676,7578</c:v>
                </c:pt>
                <c:pt idx="694">
                  <c:v>677,7344</c:v>
                </c:pt>
                <c:pt idx="695">
                  <c:v>678,7109</c:v>
                </c:pt>
                <c:pt idx="696">
                  <c:v>679,6875</c:v>
                </c:pt>
                <c:pt idx="697">
                  <c:v>680,6641</c:v>
                </c:pt>
                <c:pt idx="698">
                  <c:v>681,6406</c:v>
                </c:pt>
                <c:pt idx="699">
                  <c:v>682,6172</c:v>
                </c:pt>
                <c:pt idx="700">
                  <c:v>683,5938</c:v>
                </c:pt>
                <c:pt idx="701">
                  <c:v>684,5703</c:v>
                </c:pt>
                <c:pt idx="702">
                  <c:v>685,5469</c:v>
                </c:pt>
                <c:pt idx="703">
                  <c:v>686,5234</c:v>
                </c:pt>
                <c:pt idx="704">
                  <c:v>687,5000</c:v>
                </c:pt>
                <c:pt idx="705">
                  <c:v>688,4766</c:v>
                </c:pt>
                <c:pt idx="706">
                  <c:v>689,4531</c:v>
                </c:pt>
                <c:pt idx="707">
                  <c:v>690,4297</c:v>
                </c:pt>
                <c:pt idx="708">
                  <c:v>691,4063</c:v>
                </c:pt>
                <c:pt idx="709">
                  <c:v>692,3828</c:v>
                </c:pt>
                <c:pt idx="710">
                  <c:v>693,3594</c:v>
                </c:pt>
                <c:pt idx="711">
                  <c:v>694,3359</c:v>
                </c:pt>
                <c:pt idx="712">
                  <c:v>695,3125</c:v>
                </c:pt>
                <c:pt idx="713">
                  <c:v>696,2891</c:v>
                </c:pt>
                <c:pt idx="714">
                  <c:v>697,2656</c:v>
                </c:pt>
                <c:pt idx="715">
                  <c:v>698,2422</c:v>
                </c:pt>
                <c:pt idx="716">
                  <c:v>699,2188</c:v>
                </c:pt>
                <c:pt idx="717">
                  <c:v>700,1953</c:v>
                </c:pt>
                <c:pt idx="718">
                  <c:v>701,1719</c:v>
                </c:pt>
                <c:pt idx="719">
                  <c:v>702,1484</c:v>
                </c:pt>
                <c:pt idx="720">
                  <c:v>703,1250</c:v>
                </c:pt>
                <c:pt idx="721">
                  <c:v>704,1016</c:v>
                </c:pt>
                <c:pt idx="722">
                  <c:v>705,0781</c:v>
                </c:pt>
                <c:pt idx="723">
                  <c:v>706,0547</c:v>
                </c:pt>
                <c:pt idx="724">
                  <c:v>707,0313</c:v>
                </c:pt>
                <c:pt idx="725">
                  <c:v>708,0078</c:v>
                </c:pt>
                <c:pt idx="726">
                  <c:v>708,9844</c:v>
                </c:pt>
                <c:pt idx="727">
                  <c:v>709,9609</c:v>
                </c:pt>
                <c:pt idx="728">
                  <c:v>710,9375</c:v>
                </c:pt>
                <c:pt idx="729">
                  <c:v>711,9141</c:v>
                </c:pt>
                <c:pt idx="730">
                  <c:v>712,8906</c:v>
                </c:pt>
                <c:pt idx="731">
                  <c:v>713,8672</c:v>
                </c:pt>
                <c:pt idx="732">
                  <c:v>714,8438</c:v>
                </c:pt>
                <c:pt idx="733">
                  <c:v>715,8203</c:v>
                </c:pt>
                <c:pt idx="734">
                  <c:v>716,7969</c:v>
                </c:pt>
                <c:pt idx="735">
                  <c:v>717,7734</c:v>
                </c:pt>
                <c:pt idx="736">
                  <c:v>718,7500</c:v>
                </c:pt>
                <c:pt idx="737">
                  <c:v>719,7266</c:v>
                </c:pt>
                <c:pt idx="738">
                  <c:v>720,7031</c:v>
                </c:pt>
                <c:pt idx="739">
                  <c:v>721,6797</c:v>
                </c:pt>
                <c:pt idx="740">
                  <c:v>722,6563</c:v>
                </c:pt>
                <c:pt idx="741">
                  <c:v>723,6328</c:v>
                </c:pt>
                <c:pt idx="742">
                  <c:v>724,6094</c:v>
                </c:pt>
                <c:pt idx="743">
                  <c:v>725,5859</c:v>
                </c:pt>
                <c:pt idx="744">
                  <c:v>726,5625</c:v>
                </c:pt>
                <c:pt idx="745">
                  <c:v>727,5391</c:v>
                </c:pt>
                <c:pt idx="746">
                  <c:v>728,5156</c:v>
                </c:pt>
                <c:pt idx="747">
                  <c:v>729,4922</c:v>
                </c:pt>
                <c:pt idx="748">
                  <c:v>730,4688</c:v>
                </c:pt>
                <c:pt idx="749">
                  <c:v>731,4453</c:v>
                </c:pt>
                <c:pt idx="750">
                  <c:v>732,4219</c:v>
                </c:pt>
                <c:pt idx="751">
                  <c:v>733,3984</c:v>
                </c:pt>
                <c:pt idx="752">
                  <c:v>734,3750</c:v>
                </c:pt>
                <c:pt idx="753">
                  <c:v>735,3516</c:v>
                </c:pt>
                <c:pt idx="754">
                  <c:v>736,3281</c:v>
                </c:pt>
                <c:pt idx="755">
                  <c:v>737,3047</c:v>
                </c:pt>
                <c:pt idx="756">
                  <c:v>738,2813</c:v>
                </c:pt>
                <c:pt idx="757">
                  <c:v>739,2578</c:v>
                </c:pt>
                <c:pt idx="758">
                  <c:v>740,2344</c:v>
                </c:pt>
                <c:pt idx="759">
                  <c:v>741,2109</c:v>
                </c:pt>
                <c:pt idx="760">
                  <c:v>742,1875</c:v>
                </c:pt>
                <c:pt idx="761">
                  <c:v>743,1641</c:v>
                </c:pt>
                <c:pt idx="762">
                  <c:v>744,1406</c:v>
                </c:pt>
                <c:pt idx="763">
                  <c:v>745,1172</c:v>
                </c:pt>
                <c:pt idx="764">
                  <c:v>746,0938</c:v>
                </c:pt>
                <c:pt idx="765">
                  <c:v>747,0703</c:v>
                </c:pt>
                <c:pt idx="766">
                  <c:v>748,0469</c:v>
                </c:pt>
                <c:pt idx="767">
                  <c:v>749,0234</c:v>
                </c:pt>
                <c:pt idx="768">
                  <c:v>750</c:v>
                </c:pt>
                <c:pt idx="769">
                  <c:v>750,9766</c:v>
                </c:pt>
                <c:pt idx="770">
                  <c:v>751,9531</c:v>
                </c:pt>
                <c:pt idx="771">
                  <c:v>752,9297</c:v>
                </c:pt>
                <c:pt idx="772">
                  <c:v>753,9063</c:v>
                </c:pt>
                <c:pt idx="773">
                  <c:v>754,8828</c:v>
                </c:pt>
                <c:pt idx="774">
                  <c:v>755,8594</c:v>
                </c:pt>
                <c:pt idx="775">
                  <c:v>756,8359</c:v>
                </c:pt>
                <c:pt idx="776">
                  <c:v>757,8125</c:v>
                </c:pt>
                <c:pt idx="777">
                  <c:v>758,7891</c:v>
                </c:pt>
                <c:pt idx="778">
                  <c:v>759,7656</c:v>
                </c:pt>
                <c:pt idx="779">
                  <c:v>760,7422</c:v>
                </c:pt>
                <c:pt idx="780">
                  <c:v>761,7188</c:v>
                </c:pt>
                <c:pt idx="781">
                  <c:v>762,6953</c:v>
                </c:pt>
                <c:pt idx="782">
                  <c:v>763,6719</c:v>
                </c:pt>
                <c:pt idx="783">
                  <c:v>764,6484</c:v>
                </c:pt>
                <c:pt idx="784">
                  <c:v>765,6250</c:v>
                </c:pt>
                <c:pt idx="785">
                  <c:v>766,6016</c:v>
                </c:pt>
                <c:pt idx="786">
                  <c:v>767,5781</c:v>
                </c:pt>
                <c:pt idx="787">
                  <c:v>768,5547</c:v>
                </c:pt>
                <c:pt idx="788">
                  <c:v>769,5313</c:v>
                </c:pt>
                <c:pt idx="789">
                  <c:v>770,5078</c:v>
                </c:pt>
                <c:pt idx="790">
                  <c:v>771,4844</c:v>
                </c:pt>
                <c:pt idx="791">
                  <c:v>772,4609</c:v>
                </c:pt>
                <c:pt idx="792">
                  <c:v>773,4375</c:v>
                </c:pt>
                <c:pt idx="793">
                  <c:v>774,4141</c:v>
                </c:pt>
                <c:pt idx="794">
                  <c:v>775,3906</c:v>
                </c:pt>
                <c:pt idx="795">
                  <c:v>776,3672</c:v>
                </c:pt>
                <c:pt idx="796">
                  <c:v>777,3438</c:v>
                </c:pt>
                <c:pt idx="797">
                  <c:v>778,3203</c:v>
                </c:pt>
                <c:pt idx="798">
                  <c:v>779,2969</c:v>
                </c:pt>
                <c:pt idx="799">
                  <c:v>780,2734</c:v>
                </c:pt>
                <c:pt idx="800">
                  <c:v>781,2500</c:v>
                </c:pt>
                <c:pt idx="801">
                  <c:v>782,2266</c:v>
                </c:pt>
                <c:pt idx="802">
                  <c:v>783,2031</c:v>
                </c:pt>
                <c:pt idx="803">
                  <c:v>784,1797</c:v>
                </c:pt>
                <c:pt idx="804">
                  <c:v>785,1563</c:v>
                </c:pt>
                <c:pt idx="805">
                  <c:v>786,1328</c:v>
                </c:pt>
                <c:pt idx="806">
                  <c:v>787,1094</c:v>
                </c:pt>
                <c:pt idx="807">
                  <c:v>788,0859</c:v>
                </c:pt>
                <c:pt idx="808">
                  <c:v>789,0625</c:v>
                </c:pt>
                <c:pt idx="809">
                  <c:v>790,0391</c:v>
                </c:pt>
                <c:pt idx="810">
                  <c:v>791,0156</c:v>
                </c:pt>
                <c:pt idx="811">
                  <c:v>791,9922</c:v>
                </c:pt>
                <c:pt idx="812">
                  <c:v>792,9688</c:v>
                </c:pt>
                <c:pt idx="813">
                  <c:v>793,9453</c:v>
                </c:pt>
                <c:pt idx="814">
                  <c:v>794,9219</c:v>
                </c:pt>
                <c:pt idx="815">
                  <c:v>795,8984</c:v>
                </c:pt>
                <c:pt idx="816">
                  <c:v>796,8750</c:v>
                </c:pt>
                <c:pt idx="817">
                  <c:v>797,8516</c:v>
                </c:pt>
                <c:pt idx="818">
                  <c:v>798,8281</c:v>
                </c:pt>
                <c:pt idx="819">
                  <c:v>799,8047</c:v>
                </c:pt>
                <c:pt idx="820">
                  <c:v>800,7813</c:v>
                </c:pt>
                <c:pt idx="821">
                  <c:v>801,7578</c:v>
                </c:pt>
                <c:pt idx="822">
                  <c:v>802,7344</c:v>
                </c:pt>
                <c:pt idx="823">
                  <c:v>803,7109</c:v>
                </c:pt>
                <c:pt idx="824">
                  <c:v>804,6875</c:v>
                </c:pt>
                <c:pt idx="825">
                  <c:v>805,6641</c:v>
                </c:pt>
                <c:pt idx="826">
                  <c:v>806,6406</c:v>
                </c:pt>
                <c:pt idx="827">
                  <c:v>807,6172</c:v>
                </c:pt>
                <c:pt idx="828">
                  <c:v>808,5938</c:v>
                </c:pt>
                <c:pt idx="829">
                  <c:v>809,5703</c:v>
                </c:pt>
                <c:pt idx="830">
                  <c:v>810,5469</c:v>
                </c:pt>
                <c:pt idx="831">
                  <c:v>811,5234</c:v>
                </c:pt>
                <c:pt idx="832">
                  <c:v>812,5000</c:v>
                </c:pt>
                <c:pt idx="833">
                  <c:v>813,4766</c:v>
                </c:pt>
                <c:pt idx="834">
                  <c:v>814,4531</c:v>
                </c:pt>
                <c:pt idx="835">
                  <c:v>815,4297</c:v>
                </c:pt>
                <c:pt idx="836">
                  <c:v>816,4063</c:v>
                </c:pt>
                <c:pt idx="837">
                  <c:v>817,3828</c:v>
                </c:pt>
                <c:pt idx="838">
                  <c:v>818,3594</c:v>
                </c:pt>
                <c:pt idx="839">
                  <c:v>819,3359</c:v>
                </c:pt>
                <c:pt idx="840">
                  <c:v>820,3125</c:v>
                </c:pt>
                <c:pt idx="841">
                  <c:v>821,2891</c:v>
                </c:pt>
                <c:pt idx="842">
                  <c:v>822,2656</c:v>
                </c:pt>
                <c:pt idx="843">
                  <c:v>823,2422</c:v>
                </c:pt>
                <c:pt idx="844">
                  <c:v>824,2188</c:v>
                </c:pt>
                <c:pt idx="845">
                  <c:v>825,1953</c:v>
                </c:pt>
                <c:pt idx="846">
                  <c:v>826,1719</c:v>
                </c:pt>
                <c:pt idx="847">
                  <c:v>827,1484</c:v>
                </c:pt>
                <c:pt idx="848">
                  <c:v>828,1250</c:v>
                </c:pt>
                <c:pt idx="849">
                  <c:v>829,1016</c:v>
                </c:pt>
                <c:pt idx="850">
                  <c:v>830,0781</c:v>
                </c:pt>
                <c:pt idx="851">
                  <c:v>831,0547</c:v>
                </c:pt>
                <c:pt idx="852">
                  <c:v>832,0313</c:v>
                </c:pt>
                <c:pt idx="853">
                  <c:v>833,0078</c:v>
                </c:pt>
                <c:pt idx="854">
                  <c:v>833,9844</c:v>
                </c:pt>
                <c:pt idx="855">
                  <c:v>834,9609</c:v>
                </c:pt>
                <c:pt idx="856">
                  <c:v>835,9375</c:v>
                </c:pt>
                <c:pt idx="857">
                  <c:v>836,9141</c:v>
                </c:pt>
                <c:pt idx="858">
                  <c:v>837,8906</c:v>
                </c:pt>
                <c:pt idx="859">
                  <c:v>838,8672</c:v>
                </c:pt>
                <c:pt idx="860">
                  <c:v>839,8438</c:v>
                </c:pt>
                <c:pt idx="861">
                  <c:v>840,8203</c:v>
                </c:pt>
                <c:pt idx="862">
                  <c:v>841,7969</c:v>
                </c:pt>
                <c:pt idx="863">
                  <c:v>842,7734</c:v>
                </c:pt>
                <c:pt idx="864">
                  <c:v>843,7500</c:v>
                </c:pt>
                <c:pt idx="865">
                  <c:v>844,7266</c:v>
                </c:pt>
                <c:pt idx="866">
                  <c:v>845,7031</c:v>
                </c:pt>
                <c:pt idx="867">
                  <c:v>846,6797</c:v>
                </c:pt>
                <c:pt idx="868">
                  <c:v>847,6563</c:v>
                </c:pt>
                <c:pt idx="869">
                  <c:v>848,6328</c:v>
                </c:pt>
                <c:pt idx="870">
                  <c:v>849,6094</c:v>
                </c:pt>
                <c:pt idx="871">
                  <c:v>850,5859</c:v>
                </c:pt>
                <c:pt idx="872">
                  <c:v>851,5625</c:v>
                </c:pt>
                <c:pt idx="873">
                  <c:v>852,5391</c:v>
                </c:pt>
                <c:pt idx="874">
                  <c:v>853,5156</c:v>
                </c:pt>
                <c:pt idx="875">
                  <c:v>854,4922</c:v>
                </c:pt>
                <c:pt idx="876">
                  <c:v>855,4688</c:v>
                </c:pt>
                <c:pt idx="877">
                  <c:v>856,4453</c:v>
                </c:pt>
                <c:pt idx="878">
                  <c:v>857,4219</c:v>
                </c:pt>
                <c:pt idx="879">
                  <c:v>858,3984</c:v>
                </c:pt>
                <c:pt idx="880">
                  <c:v>859,3750</c:v>
                </c:pt>
                <c:pt idx="881">
                  <c:v>860,3516</c:v>
                </c:pt>
                <c:pt idx="882">
                  <c:v>861,3281</c:v>
                </c:pt>
                <c:pt idx="883">
                  <c:v>862,3047</c:v>
                </c:pt>
                <c:pt idx="884">
                  <c:v>863,2813</c:v>
                </c:pt>
                <c:pt idx="885">
                  <c:v>864,2578</c:v>
                </c:pt>
                <c:pt idx="886">
                  <c:v>865,2344</c:v>
                </c:pt>
                <c:pt idx="887">
                  <c:v>866,2109</c:v>
                </c:pt>
                <c:pt idx="888">
                  <c:v>867,1875</c:v>
                </c:pt>
                <c:pt idx="889">
                  <c:v>868,1641</c:v>
                </c:pt>
                <c:pt idx="890">
                  <c:v>869,1406</c:v>
                </c:pt>
                <c:pt idx="891">
                  <c:v>870,1172</c:v>
                </c:pt>
                <c:pt idx="892">
                  <c:v>871,0938</c:v>
                </c:pt>
                <c:pt idx="893">
                  <c:v>872,0703</c:v>
                </c:pt>
                <c:pt idx="894">
                  <c:v>873,0469</c:v>
                </c:pt>
                <c:pt idx="895">
                  <c:v>874,0234</c:v>
                </c:pt>
                <c:pt idx="896">
                  <c:v>875</c:v>
                </c:pt>
                <c:pt idx="897">
                  <c:v>875,9766</c:v>
                </c:pt>
                <c:pt idx="898">
                  <c:v>876,9531</c:v>
                </c:pt>
                <c:pt idx="899">
                  <c:v>877,9297</c:v>
                </c:pt>
                <c:pt idx="900">
                  <c:v>878,9063</c:v>
                </c:pt>
                <c:pt idx="901">
                  <c:v>879,8828</c:v>
                </c:pt>
                <c:pt idx="902">
                  <c:v>880,8594</c:v>
                </c:pt>
                <c:pt idx="903">
                  <c:v>881,8359</c:v>
                </c:pt>
                <c:pt idx="904">
                  <c:v>882,8125</c:v>
                </c:pt>
                <c:pt idx="905">
                  <c:v>883,7891</c:v>
                </c:pt>
                <c:pt idx="906">
                  <c:v>884,7656</c:v>
                </c:pt>
                <c:pt idx="907">
                  <c:v>885,7422</c:v>
                </c:pt>
                <c:pt idx="908">
                  <c:v>886,7188</c:v>
                </c:pt>
                <c:pt idx="909">
                  <c:v>887,6953</c:v>
                </c:pt>
                <c:pt idx="910">
                  <c:v>888,6719</c:v>
                </c:pt>
                <c:pt idx="911">
                  <c:v>889,6484</c:v>
                </c:pt>
                <c:pt idx="912">
                  <c:v>890,6250</c:v>
                </c:pt>
                <c:pt idx="913">
                  <c:v>891,6016</c:v>
                </c:pt>
                <c:pt idx="914">
                  <c:v>892,5781</c:v>
                </c:pt>
                <c:pt idx="915">
                  <c:v>893,5547</c:v>
                </c:pt>
                <c:pt idx="916">
                  <c:v>894,5313</c:v>
                </c:pt>
                <c:pt idx="917">
                  <c:v>895,5078</c:v>
                </c:pt>
                <c:pt idx="918">
                  <c:v>896,4844</c:v>
                </c:pt>
                <c:pt idx="919">
                  <c:v>897,4609</c:v>
                </c:pt>
                <c:pt idx="920">
                  <c:v>898,4375</c:v>
                </c:pt>
                <c:pt idx="921">
                  <c:v>899,4141</c:v>
                </c:pt>
                <c:pt idx="922">
                  <c:v>900,3906</c:v>
                </c:pt>
                <c:pt idx="923">
                  <c:v>901,3672</c:v>
                </c:pt>
                <c:pt idx="924">
                  <c:v>902,3438</c:v>
                </c:pt>
                <c:pt idx="925">
                  <c:v>903,3203</c:v>
                </c:pt>
                <c:pt idx="926">
                  <c:v>904,2969</c:v>
                </c:pt>
                <c:pt idx="927">
                  <c:v>905,2734</c:v>
                </c:pt>
                <c:pt idx="928">
                  <c:v>906,2500</c:v>
                </c:pt>
                <c:pt idx="929">
                  <c:v>907,2266</c:v>
                </c:pt>
                <c:pt idx="930">
                  <c:v>908,2031</c:v>
                </c:pt>
                <c:pt idx="931">
                  <c:v>909,1797</c:v>
                </c:pt>
                <c:pt idx="932">
                  <c:v>910,1563</c:v>
                </c:pt>
                <c:pt idx="933">
                  <c:v>911,1328</c:v>
                </c:pt>
                <c:pt idx="934">
                  <c:v>912,1094</c:v>
                </c:pt>
                <c:pt idx="935">
                  <c:v>913,0859</c:v>
                </c:pt>
                <c:pt idx="936">
                  <c:v>914,0625</c:v>
                </c:pt>
                <c:pt idx="937">
                  <c:v>915,0391</c:v>
                </c:pt>
                <c:pt idx="938">
                  <c:v>916,0156</c:v>
                </c:pt>
                <c:pt idx="939">
                  <c:v>916,9922</c:v>
                </c:pt>
                <c:pt idx="940">
                  <c:v>917,9688</c:v>
                </c:pt>
                <c:pt idx="941">
                  <c:v>918,9453</c:v>
                </c:pt>
                <c:pt idx="942">
                  <c:v>919,9219</c:v>
                </c:pt>
                <c:pt idx="943">
                  <c:v>920,8984</c:v>
                </c:pt>
                <c:pt idx="944">
                  <c:v>921,8750</c:v>
                </c:pt>
                <c:pt idx="945">
                  <c:v>922,8516</c:v>
                </c:pt>
                <c:pt idx="946">
                  <c:v>923,8281</c:v>
                </c:pt>
                <c:pt idx="947">
                  <c:v>924,8047</c:v>
                </c:pt>
                <c:pt idx="948">
                  <c:v>925,7813</c:v>
                </c:pt>
                <c:pt idx="949">
                  <c:v>926,7578</c:v>
                </c:pt>
                <c:pt idx="950">
                  <c:v>927,7344</c:v>
                </c:pt>
                <c:pt idx="951">
                  <c:v>928,7109</c:v>
                </c:pt>
                <c:pt idx="952">
                  <c:v>929,6875</c:v>
                </c:pt>
                <c:pt idx="953">
                  <c:v>930,6641</c:v>
                </c:pt>
                <c:pt idx="954">
                  <c:v>931,6406</c:v>
                </c:pt>
                <c:pt idx="955">
                  <c:v>932,6172</c:v>
                </c:pt>
                <c:pt idx="956">
                  <c:v>933,5938</c:v>
                </c:pt>
                <c:pt idx="957">
                  <c:v>934,5703</c:v>
                </c:pt>
                <c:pt idx="958">
                  <c:v>935,5469</c:v>
                </c:pt>
                <c:pt idx="959">
                  <c:v>936,5234</c:v>
                </c:pt>
                <c:pt idx="960">
                  <c:v>937,5000</c:v>
                </c:pt>
                <c:pt idx="961">
                  <c:v>938,4766</c:v>
                </c:pt>
                <c:pt idx="962">
                  <c:v>939,4531</c:v>
                </c:pt>
                <c:pt idx="963">
                  <c:v>940,4297</c:v>
                </c:pt>
                <c:pt idx="964">
                  <c:v>941,4063</c:v>
                </c:pt>
                <c:pt idx="965">
                  <c:v>942,3828</c:v>
                </c:pt>
                <c:pt idx="966">
                  <c:v>943,3594</c:v>
                </c:pt>
                <c:pt idx="967">
                  <c:v>944,3359</c:v>
                </c:pt>
                <c:pt idx="968">
                  <c:v>945,3125</c:v>
                </c:pt>
                <c:pt idx="969">
                  <c:v>946,2891</c:v>
                </c:pt>
                <c:pt idx="970">
                  <c:v>947,2656</c:v>
                </c:pt>
                <c:pt idx="971">
                  <c:v>948,2422</c:v>
                </c:pt>
                <c:pt idx="972">
                  <c:v>949,2188</c:v>
                </c:pt>
                <c:pt idx="973">
                  <c:v>950,1953</c:v>
                </c:pt>
                <c:pt idx="974">
                  <c:v>951,1719</c:v>
                </c:pt>
                <c:pt idx="975">
                  <c:v>952,1484</c:v>
                </c:pt>
                <c:pt idx="976">
                  <c:v>953,1250</c:v>
                </c:pt>
                <c:pt idx="977">
                  <c:v>954,1016</c:v>
                </c:pt>
                <c:pt idx="978">
                  <c:v>955,0781</c:v>
                </c:pt>
                <c:pt idx="979">
                  <c:v>956,0547</c:v>
                </c:pt>
                <c:pt idx="980">
                  <c:v>957,0313</c:v>
                </c:pt>
                <c:pt idx="981">
                  <c:v>958,0078</c:v>
                </c:pt>
                <c:pt idx="982">
                  <c:v>958,9844</c:v>
                </c:pt>
                <c:pt idx="983">
                  <c:v>959,9609</c:v>
                </c:pt>
                <c:pt idx="984">
                  <c:v>960,9375</c:v>
                </c:pt>
                <c:pt idx="985">
                  <c:v>961,9141</c:v>
                </c:pt>
                <c:pt idx="986">
                  <c:v>962,8906</c:v>
                </c:pt>
                <c:pt idx="987">
                  <c:v>963,8672</c:v>
                </c:pt>
                <c:pt idx="988">
                  <c:v>964,8438</c:v>
                </c:pt>
                <c:pt idx="989">
                  <c:v>965,8203</c:v>
                </c:pt>
                <c:pt idx="990">
                  <c:v>966,7969</c:v>
                </c:pt>
                <c:pt idx="991">
                  <c:v>967,7734</c:v>
                </c:pt>
                <c:pt idx="992">
                  <c:v>968,7500</c:v>
                </c:pt>
                <c:pt idx="993">
                  <c:v>969,7266</c:v>
                </c:pt>
                <c:pt idx="994">
                  <c:v>970,7031</c:v>
                </c:pt>
                <c:pt idx="995">
                  <c:v>971,6797</c:v>
                </c:pt>
                <c:pt idx="996">
                  <c:v>972,6563</c:v>
                </c:pt>
                <c:pt idx="997">
                  <c:v>973,6328</c:v>
                </c:pt>
                <c:pt idx="998">
                  <c:v>974,6094</c:v>
                </c:pt>
                <c:pt idx="999">
                  <c:v>975,5859</c:v>
                </c:pt>
                <c:pt idx="1000">
                  <c:v>976,5625</c:v>
                </c:pt>
                <c:pt idx="1001">
                  <c:v>977,5391</c:v>
                </c:pt>
                <c:pt idx="1002">
                  <c:v>978,5156</c:v>
                </c:pt>
                <c:pt idx="1003">
                  <c:v>979,4922</c:v>
                </c:pt>
                <c:pt idx="1004">
                  <c:v>980,4688</c:v>
                </c:pt>
                <c:pt idx="1005">
                  <c:v>981,4453</c:v>
                </c:pt>
                <c:pt idx="1006">
                  <c:v>982,4219</c:v>
                </c:pt>
                <c:pt idx="1007">
                  <c:v>983,3984</c:v>
                </c:pt>
                <c:pt idx="1008">
                  <c:v>984,3750</c:v>
                </c:pt>
                <c:pt idx="1009">
                  <c:v>985,3516</c:v>
                </c:pt>
                <c:pt idx="1010">
                  <c:v>986,3281</c:v>
                </c:pt>
                <c:pt idx="1011">
                  <c:v>987,3047</c:v>
                </c:pt>
                <c:pt idx="1012">
                  <c:v>988,2813</c:v>
                </c:pt>
                <c:pt idx="1013">
                  <c:v>989,2578</c:v>
                </c:pt>
                <c:pt idx="1014">
                  <c:v>990,2344</c:v>
                </c:pt>
                <c:pt idx="1015">
                  <c:v>991,2109</c:v>
                </c:pt>
                <c:pt idx="1016">
                  <c:v>992,1875</c:v>
                </c:pt>
                <c:pt idx="1017">
                  <c:v>993,1641</c:v>
                </c:pt>
                <c:pt idx="1018">
                  <c:v>994,1406</c:v>
                </c:pt>
                <c:pt idx="1019">
                  <c:v>995,1172</c:v>
                </c:pt>
                <c:pt idx="1020">
                  <c:v>996,0938</c:v>
                </c:pt>
                <c:pt idx="1021">
                  <c:v>997,0703</c:v>
                </c:pt>
                <c:pt idx="1022">
                  <c:v>998,0469</c:v>
                </c:pt>
                <c:pt idx="1023">
                  <c:v>999,0234</c:v>
                </c:pt>
                <c:pt idx="1024">
                  <c:v>1000</c:v>
                </c:pt>
                <c:pt idx="1025">
                  <c:v>1000,9770</c:v>
                </c:pt>
                <c:pt idx="1026">
                  <c:v>1001,9530</c:v>
                </c:pt>
                <c:pt idx="1027">
                  <c:v>1002,9300</c:v>
                </c:pt>
                <c:pt idx="1028">
                  <c:v>1003,9060</c:v>
                </c:pt>
                <c:pt idx="1029">
                  <c:v>1004,8830</c:v>
                </c:pt>
                <c:pt idx="1030">
                  <c:v>1005,8590</c:v>
                </c:pt>
                <c:pt idx="1031">
                  <c:v>1006,8360</c:v>
                </c:pt>
                <c:pt idx="1032">
                  <c:v>1007,8130</c:v>
                </c:pt>
                <c:pt idx="1033">
                  <c:v>1008,7890</c:v>
                </c:pt>
                <c:pt idx="1034">
                  <c:v>1009,7660</c:v>
                </c:pt>
                <c:pt idx="1035">
                  <c:v>1010,7420</c:v>
                </c:pt>
                <c:pt idx="1036">
                  <c:v>1011,7190</c:v>
                </c:pt>
                <c:pt idx="1037">
                  <c:v>1012,6950</c:v>
                </c:pt>
                <c:pt idx="1038">
                  <c:v>1013,6720</c:v>
                </c:pt>
                <c:pt idx="1039">
                  <c:v>1014,6480</c:v>
                </c:pt>
                <c:pt idx="1040">
                  <c:v>1015,6250</c:v>
                </c:pt>
                <c:pt idx="1041">
                  <c:v>1016,6020</c:v>
                </c:pt>
                <c:pt idx="1042">
                  <c:v>1017,5780</c:v>
                </c:pt>
                <c:pt idx="1043">
                  <c:v>1018,5550</c:v>
                </c:pt>
                <c:pt idx="1044">
                  <c:v>1019,5310</c:v>
                </c:pt>
                <c:pt idx="1045">
                  <c:v>1020,5080</c:v>
                </c:pt>
                <c:pt idx="1046">
                  <c:v>1021,4840</c:v>
                </c:pt>
                <c:pt idx="1047">
                  <c:v>1022,4610</c:v>
                </c:pt>
                <c:pt idx="1048">
                  <c:v>1023,4380</c:v>
                </c:pt>
                <c:pt idx="1049">
                  <c:v>1024,4140</c:v>
                </c:pt>
                <c:pt idx="1050">
                  <c:v>1025,3910</c:v>
                </c:pt>
                <c:pt idx="1051">
                  <c:v>1026,3670</c:v>
                </c:pt>
                <c:pt idx="1052">
                  <c:v>1027,3440</c:v>
                </c:pt>
                <c:pt idx="1053">
                  <c:v>1028,3200</c:v>
                </c:pt>
                <c:pt idx="1054">
                  <c:v>1029,2970</c:v>
                </c:pt>
                <c:pt idx="1055">
                  <c:v>1030,2730</c:v>
                </c:pt>
                <c:pt idx="1056">
                  <c:v>1031,2500</c:v>
                </c:pt>
                <c:pt idx="1057">
                  <c:v>1032,2270</c:v>
                </c:pt>
                <c:pt idx="1058">
                  <c:v>1033,2030</c:v>
                </c:pt>
                <c:pt idx="1059">
                  <c:v>1034,1800</c:v>
                </c:pt>
                <c:pt idx="1060">
                  <c:v>1035,1560</c:v>
                </c:pt>
                <c:pt idx="1061">
                  <c:v>1036,1330</c:v>
                </c:pt>
                <c:pt idx="1062">
                  <c:v>1037,1090</c:v>
                </c:pt>
                <c:pt idx="1063">
                  <c:v>1038,0860</c:v>
                </c:pt>
                <c:pt idx="1064">
                  <c:v>1039,0630</c:v>
                </c:pt>
                <c:pt idx="1065">
                  <c:v>1040,0390</c:v>
                </c:pt>
                <c:pt idx="1066">
                  <c:v>1041,0160</c:v>
                </c:pt>
                <c:pt idx="1067">
                  <c:v>1041,9920</c:v>
                </c:pt>
                <c:pt idx="1068">
                  <c:v>1042,9690</c:v>
                </c:pt>
                <c:pt idx="1069">
                  <c:v>1043,9450</c:v>
                </c:pt>
                <c:pt idx="1070">
                  <c:v>1044,9220</c:v>
                </c:pt>
                <c:pt idx="1071">
                  <c:v>1045,8980</c:v>
                </c:pt>
                <c:pt idx="1072">
                  <c:v>1046,8750</c:v>
                </c:pt>
                <c:pt idx="1073">
                  <c:v>1047,8520</c:v>
                </c:pt>
                <c:pt idx="1074">
                  <c:v>1048,8280</c:v>
                </c:pt>
                <c:pt idx="1075">
                  <c:v>1049,8050</c:v>
                </c:pt>
                <c:pt idx="1076">
                  <c:v>1050,7810</c:v>
                </c:pt>
                <c:pt idx="1077">
                  <c:v>1051,7580</c:v>
                </c:pt>
                <c:pt idx="1078">
                  <c:v>1052,7340</c:v>
                </c:pt>
                <c:pt idx="1079">
                  <c:v>1053,7110</c:v>
                </c:pt>
                <c:pt idx="1080">
                  <c:v>1054,6880</c:v>
                </c:pt>
                <c:pt idx="1081">
                  <c:v>1055,6640</c:v>
                </c:pt>
                <c:pt idx="1082">
                  <c:v>1056,6410</c:v>
                </c:pt>
                <c:pt idx="1083">
                  <c:v>1057,6170</c:v>
                </c:pt>
                <c:pt idx="1084">
                  <c:v>1058,5940</c:v>
                </c:pt>
                <c:pt idx="1085">
                  <c:v>1059,5700</c:v>
                </c:pt>
                <c:pt idx="1086">
                  <c:v>1060,5470</c:v>
                </c:pt>
                <c:pt idx="1087">
                  <c:v>1061,5230</c:v>
                </c:pt>
                <c:pt idx="1088">
                  <c:v>1062,5000</c:v>
                </c:pt>
                <c:pt idx="1089">
                  <c:v>1063,4770</c:v>
                </c:pt>
                <c:pt idx="1090">
                  <c:v>1064,4530</c:v>
                </c:pt>
                <c:pt idx="1091">
                  <c:v>1065,4300</c:v>
                </c:pt>
                <c:pt idx="1092">
                  <c:v>1066,4060</c:v>
                </c:pt>
                <c:pt idx="1093">
                  <c:v>1067,3830</c:v>
                </c:pt>
                <c:pt idx="1094">
                  <c:v>1068,3590</c:v>
                </c:pt>
                <c:pt idx="1095">
                  <c:v>1069,3360</c:v>
                </c:pt>
                <c:pt idx="1096">
                  <c:v>1070,3130</c:v>
                </c:pt>
                <c:pt idx="1097">
                  <c:v>1071,2890</c:v>
                </c:pt>
                <c:pt idx="1098">
                  <c:v>1072,2660</c:v>
                </c:pt>
                <c:pt idx="1099">
                  <c:v>1073,2420</c:v>
                </c:pt>
                <c:pt idx="1100">
                  <c:v>1074,2190</c:v>
                </c:pt>
                <c:pt idx="1101">
                  <c:v>1075,1950</c:v>
                </c:pt>
                <c:pt idx="1102">
                  <c:v>1076,1720</c:v>
                </c:pt>
                <c:pt idx="1103">
                  <c:v>1077,1480</c:v>
                </c:pt>
                <c:pt idx="1104">
                  <c:v>1078,1250</c:v>
                </c:pt>
                <c:pt idx="1105">
                  <c:v>1079,1020</c:v>
                </c:pt>
                <c:pt idx="1106">
                  <c:v>1080,0780</c:v>
                </c:pt>
                <c:pt idx="1107">
                  <c:v>1081,0550</c:v>
                </c:pt>
                <c:pt idx="1108">
                  <c:v>1082,0310</c:v>
                </c:pt>
                <c:pt idx="1109">
                  <c:v>1083,0080</c:v>
                </c:pt>
                <c:pt idx="1110">
                  <c:v>1083,9840</c:v>
                </c:pt>
                <c:pt idx="1111">
                  <c:v>1084,9610</c:v>
                </c:pt>
                <c:pt idx="1112">
                  <c:v>1085,9380</c:v>
                </c:pt>
                <c:pt idx="1113">
                  <c:v>1086,9140</c:v>
                </c:pt>
                <c:pt idx="1114">
                  <c:v>1087,8910</c:v>
                </c:pt>
                <c:pt idx="1115">
                  <c:v>1088,8670</c:v>
                </c:pt>
                <c:pt idx="1116">
                  <c:v>1089,8440</c:v>
                </c:pt>
                <c:pt idx="1117">
                  <c:v>1090,8200</c:v>
                </c:pt>
                <c:pt idx="1118">
                  <c:v>1091,7970</c:v>
                </c:pt>
                <c:pt idx="1119">
                  <c:v>1092,7730</c:v>
                </c:pt>
                <c:pt idx="1120">
                  <c:v>1093,7500</c:v>
                </c:pt>
                <c:pt idx="1121">
                  <c:v>1094,7270</c:v>
                </c:pt>
                <c:pt idx="1122">
                  <c:v>1095,7030</c:v>
                </c:pt>
                <c:pt idx="1123">
                  <c:v>1096,6800</c:v>
                </c:pt>
                <c:pt idx="1124">
                  <c:v>1097,6560</c:v>
                </c:pt>
                <c:pt idx="1125">
                  <c:v>1098,6330</c:v>
                </c:pt>
                <c:pt idx="1126">
                  <c:v>1099,6090</c:v>
                </c:pt>
                <c:pt idx="1127">
                  <c:v>1100,5860</c:v>
                </c:pt>
                <c:pt idx="1128">
                  <c:v>1101,5630</c:v>
                </c:pt>
                <c:pt idx="1129">
                  <c:v>1102,5390</c:v>
                </c:pt>
                <c:pt idx="1130">
                  <c:v>1103,5160</c:v>
                </c:pt>
                <c:pt idx="1131">
                  <c:v>1104,4920</c:v>
                </c:pt>
                <c:pt idx="1132">
                  <c:v>1105,4690</c:v>
                </c:pt>
                <c:pt idx="1133">
                  <c:v>1106,4450</c:v>
                </c:pt>
                <c:pt idx="1134">
                  <c:v>1107,4220</c:v>
                </c:pt>
                <c:pt idx="1135">
                  <c:v>1108,3980</c:v>
                </c:pt>
                <c:pt idx="1136">
                  <c:v>1109,3750</c:v>
                </c:pt>
                <c:pt idx="1137">
                  <c:v>1110,3520</c:v>
                </c:pt>
                <c:pt idx="1138">
                  <c:v>1111,3280</c:v>
                </c:pt>
                <c:pt idx="1139">
                  <c:v>1112,3050</c:v>
                </c:pt>
                <c:pt idx="1140">
                  <c:v>1113,2810</c:v>
                </c:pt>
                <c:pt idx="1141">
                  <c:v>1114,2580</c:v>
                </c:pt>
                <c:pt idx="1142">
                  <c:v>1115,2340</c:v>
                </c:pt>
                <c:pt idx="1143">
                  <c:v>1116,2110</c:v>
                </c:pt>
                <c:pt idx="1144">
                  <c:v>1117,1880</c:v>
                </c:pt>
                <c:pt idx="1145">
                  <c:v>1118,1640</c:v>
                </c:pt>
                <c:pt idx="1146">
                  <c:v>1119,1410</c:v>
                </c:pt>
                <c:pt idx="1147">
                  <c:v>1120,1170</c:v>
                </c:pt>
                <c:pt idx="1148">
                  <c:v>1121,0940</c:v>
                </c:pt>
                <c:pt idx="1149">
                  <c:v>1122,0700</c:v>
                </c:pt>
                <c:pt idx="1150">
                  <c:v>1123,0470</c:v>
                </c:pt>
                <c:pt idx="1151">
                  <c:v>1124,0230</c:v>
                </c:pt>
                <c:pt idx="1152">
                  <c:v>1125</c:v>
                </c:pt>
                <c:pt idx="1153">
                  <c:v>1125,9770</c:v>
                </c:pt>
                <c:pt idx="1154">
                  <c:v>1126,9530</c:v>
                </c:pt>
                <c:pt idx="1155">
                  <c:v>1127,9300</c:v>
                </c:pt>
                <c:pt idx="1156">
                  <c:v>1128,9060</c:v>
                </c:pt>
                <c:pt idx="1157">
                  <c:v>1129,8830</c:v>
                </c:pt>
                <c:pt idx="1158">
                  <c:v>1130,8590</c:v>
                </c:pt>
                <c:pt idx="1159">
                  <c:v>1131,8360</c:v>
                </c:pt>
                <c:pt idx="1160">
                  <c:v>1132,8130</c:v>
                </c:pt>
                <c:pt idx="1161">
                  <c:v>1133,7890</c:v>
                </c:pt>
                <c:pt idx="1162">
                  <c:v>1134,7660</c:v>
                </c:pt>
                <c:pt idx="1163">
                  <c:v>1135,7420</c:v>
                </c:pt>
                <c:pt idx="1164">
                  <c:v>1136,7190</c:v>
                </c:pt>
                <c:pt idx="1165">
                  <c:v>1137,6950</c:v>
                </c:pt>
                <c:pt idx="1166">
                  <c:v>1138,6720</c:v>
                </c:pt>
                <c:pt idx="1167">
                  <c:v>1139,6480</c:v>
                </c:pt>
                <c:pt idx="1168">
                  <c:v>1140,6250</c:v>
                </c:pt>
                <c:pt idx="1169">
                  <c:v>1141,6020</c:v>
                </c:pt>
                <c:pt idx="1170">
                  <c:v>1142,5780</c:v>
                </c:pt>
                <c:pt idx="1171">
                  <c:v>1143,5550</c:v>
                </c:pt>
                <c:pt idx="1172">
                  <c:v>1144,5310</c:v>
                </c:pt>
                <c:pt idx="1173">
                  <c:v>1145,5080</c:v>
                </c:pt>
                <c:pt idx="1174">
                  <c:v>1146,4840</c:v>
                </c:pt>
                <c:pt idx="1175">
                  <c:v>1147,4610</c:v>
                </c:pt>
                <c:pt idx="1176">
                  <c:v>1148,4380</c:v>
                </c:pt>
                <c:pt idx="1177">
                  <c:v>1149,4140</c:v>
                </c:pt>
                <c:pt idx="1178">
                  <c:v>1150,3910</c:v>
                </c:pt>
                <c:pt idx="1179">
                  <c:v>1151,3670</c:v>
                </c:pt>
                <c:pt idx="1180">
                  <c:v>1152,3440</c:v>
                </c:pt>
                <c:pt idx="1181">
                  <c:v>1153,3200</c:v>
                </c:pt>
                <c:pt idx="1182">
                  <c:v>1154,2970</c:v>
                </c:pt>
                <c:pt idx="1183">
                  <c:v>1155,2730</c:v>
                </c:pt>
                <c:pt idx="1184">
                  <c:v>1156,2500</c:v>
                </c:pt>
                <c:pt idx="1185">
                  <c:v>1157,2270</c:v>
                </c:pt>
                <c:pt idx="1186">
                  <c:v>1158,2030</c:v>
                </c:pt>
                <c:pt idx="1187">
                  <c:v>1159,1800</c:v>
                </c:pt>
                <c:pt idx="1188">
                  <c:v>1160,1560</c:v>
                </c:pt>
                <c:pt idx="1189">
                  <c:v>1161,1330</c:v>
                </c:pt>
                <c:pt idx="1190">
                  <c:v>1162,1090</c:v>
                </c:pt>
                <c:pt idx="1191">
                  <c:v>1163,0860</c:v>
                </c:pt>
                <c:pt idx="1192">
                  <c:v>1164,0630</c:v>
                </c:pt>
                <c:pt idx="1193">
                  <c:v>1165,0390</c:v>
                </c:pt>
                <c:pt idx="1194">
                  <c:v>1166,0160</c:v>
                </c:pt>
                <c:pt idx="1195">
                  <c:v>1166,9920</c:v>
                </c:pt>
                <c:pt idx="1196">
                  <c:v>1167,9690</c:v>
                </c:pt>
                <c:pt idx="1197">
                  <c:v>1168,9450</c:v>
                </c:pt>
                <c:pt idx="1198">
                  <c:v>1169,9220</c:v>
                </c:pt>
                <c:pt idx="1199">
                  <c:v>1170,8980</c:v>
                </c:pt>
                <c:pt idx="1200">
                  <c:v>1171,8750</c:v>
                </c:pt>
                <c:pt idx="1201">
                  <c:v>1172,8520</c:v>
                </c:pt>
                <c:pt idx="1202">
                  <c:v>1173,8280</c:v>
                </c:pt>
                <c:pt idx="1203">
                  <c:v>1174,8050</c:v>
                </c:pt>
                <c:pt idx="1204">
                  <c:v>1175,7810</c:v>
                </c:pt>
                <c:pt idx="1205">
                  <c:v>1176,7580</c:v>
                </c:pt>
                <c:pt idx="1206">
                  <c:v>1177,7340</c:v>
                </c:pt>
                <c:pt idx="1207">
                  <c:v>1178,7110</c:v>
                </c:pt>
                <c:pt idx="1208">
                  <c:v>1179,6880</c:v>
                </c:pt>
                <c:pt idx="1209">
                  <c:v>1180,6640</c:v>
                </c:pt>
                <c:pt idx="1210">
                  <c:v>1181,6410</c:v>
                </c:pt>
                <c:pt idx="1211">
                  <c:v>1182,6170</c:v>
                </c:pt>
                <c:pt idx="1212">
                  <c:v>1183,5940</c:v>
                </c:pt>
                <c:pt idx="1213">
                  <c:v>1184,5700</c:v>
                </c:pt>
                <c:pt idx="1214">
                  <c:v>1185,5470</c:v>
                </c:pt>
                <c:pt idx="1215">
                  <c:v>1186,5230</c:v>
                </c:pt>
                <c:pt idx="1216">
                  <c:v>1187,5000</c:v>
                </c:pt>
                <c:pt idx="1217">
                  <c:v>1188,4770</c:v>
                </c:pt>
                <c:pt idx="1218">
                  <c:v>1189,4530</c:v>
                </c:pt>
                <c:pt idx="1219">
                  <c:v>1190,4300</c:v>
                </c:pt>
                <c:pt idx="1220">
                  <c:v>1191,4060</c:v>
                </c:pt>
                <c:pt idx="1221">
                  <c:v>1192,3830</c:v>
                </c:pt>
                <c:pt idx="1222">
                  <c:v>1193,3590</c:v>
                </c:pt>
                <c:pt idx="1223">
                  <c:v>1194,3360</c:v>
                </c:pt>
                <c:pt idx="1224">
                  <c:v>1195,3130</c:v>
                </c:pt>
                <c:pt idx="1225">
                  <c:v>1196,2890</c:v>
                </c:pt>
                <c:pt idx="1226">
                  <c:v>1197,2660</c:v>
                </c:pt>
                <c:pt idx="1227">
                  <c:v>1198,2420</c:v>
                </c:pt>
                <c:pt idx="1228">
                  <c:v>1199,2190</c:v>
                </c:pt>
                <c:pt idx="1229">
                  <c:v>1200,1950</c:v>
                </c:pt>
                <c:pt idx="1230">
                  <c:v>1201,1720</c:v>
                </c:pt>
                <c:pt idx="1231">
                  <c:v>1202,1480</c:v>
                </c:pt>
                <c:pt idx="1232">
                  <c:v>1203,1250</c:v>
                </c:pt>
                <c:pt idx="1233">
                  <c:v>1204,1020</c:v>
                </c:pt>
                <c:pt idx="1234">
                  <c:v>1205,0780</c:v>
                </c:pt>
                <c:pt idx="1235">
                  <c:v>1206,0550</c:v>
                </c:pt>
                <c:pt idx="1236">
                  <c:v>1207,0310</c:v>
                </c:pt>
                <c:pt idx="1237">
                  <c:v>1208,0080</c:v>
                </c:pt>
                <c:pt idx="1238">
                  <c:v>1208,9840</c:v>
                </c:pt>
                <c:pt idx="1239">
                  <c:v>1209,9610</c:v>
                </c:pt>
                <c:pt idx="1240">
                  <c:v>1210,9380</c:v>
                </c:pt>
                <c:pt idx="1241">
                  <c:v>1211,9140</c:v>
                </c:pt>
                <c:pt idx="1242">
                  <c:v>1212,8910</c:v>
                </c:pt>
                <c:pt idx="1243">
                  <c:v>1213,8670</c:v>
                </c:pt>
                <c:pt idx="1244">
                  <c:v>1214,8440</c:v>
                </c:pt>
                <c:pt idx="1245">
                  <c:v>1215,8200</c:v>
                </c:pt>
                <c:pt idx="1246">
                  <c:v>1216,7970</c:v>
                </c:pt>
                <c:pt idx="1247">
                  <c:v>1217,7730</c:v>
                </c:pt>
                <c:pt idx="1248">
                  <c:v>1218,7500</c:v>
                </c:pt>
                <c:pt idx="1249">
                  <c:v>1219,7270</c:v>
                </c:pt>
                <c:pt idx="1250">
                  <c:v>1220,7030</c:v>
                </c:pt>
                <c:pt idx="1251">
                  <c:v>1221,6800</c:v>
                </c:pt>
                <c:pt idx="1252">
                  <c:v>1222,6560</c:v>
                </c:pt>
                <c:pt idx="1253">
                  <c:v>1223,6330</c:v>
                </c:pt>
                <c:pt idx="1254">
                  <c:v>1224,6090</c:v>
                </c:pt>
                <c:pt idx="1255">
                  <c:v>1225,5860</c:v>
                </c:pt>
                <c:pt idx="1256">
                  <c:v>1226,5630</c:v>
                </c:pt>
                <c:pt idx="1257">
                  <c:v>1227,5390</c:v>
                </c:pt>
                <c:pt idx="1258">
                  <c:v>1228,5160</c:v>
                </c:pt>
                <c:pt idx="1259">
                  <c:v>1229,4920</c:v>
                </c:pt>
                <c:pt idx="1260">
                  <c:v>1230,4690</c:v>
                </c:pt>
                <c:pt idx="1261">
                  <c:v>1231,4450</c:v>
                </c:pt>
                <c:pt idx="1262">
                  <c:v>1232,4220</c:v>
                </c:pt>
                <c:pt idx="1263">
                  <c:v>1233,3980</c:v>
                </c:pt>
                <c:pt idx="1264">
                  <c:v>1234,3750</c:v>
                </c:pt>
                <c:pt idx="1265">
                  <c:v>1235,3520</c:v>
                </c:pt>
                <c:pt idx="1266">
                  <c:v>1236,3280</c:v>
                </c:pt>
                <c:pt idx="1267">
                  <c:v>1237,3050</c:v>
                </c:pt>
                <c:pt idx="1268">
                  <c:v>1238,2810</c:v>
                </c:pt>
                <c:pt idx="1269">
                  <c:v>1239,2580</c:v>
                </c:pt>
                <c:pt idx="1270">
                  <c:v>1240,2340</c:v>
                </c:pt>
                <c:pt idx="1271">
                  <c:v>1241,2110</c:v>
                </c:pt>
                <c:pt idx="1272">
                  <c:v>1242,1880</c:v>
                </c:pt>
                <c:pt idx="1273">
                  <c:v>1243,1640</c:v>
                </c:pt>
                <c:pt idx="1274">
                  <c:v>1244,1410</c:v>
                </c:pt>
                <c:pt idx="1275">
                  <c:v>1245,1170</c:v>
                </c:pt>
                <c:pt idx="1276">
                  <c:v>1246,0940</c:v>
                </c:pt>
                <c:pt idx="1277">
                  <c:v>1247,0700</c:v>
                </c:pt>
                <c:pt idx="1278">
                  <c:v>1248,0470</c:v>
                </c:pt>
                <c:pt idx="1279">
                  <c:v>1249,0230</c:v>
                </c:pt>
                <c:pt idx="1280">
                  <c:v>1250</c:v>
                </c:pt>
                <c:pt idx="1281">
                  <c:v>1250,9770</c:v>
                </c:pt>
                <c:pt idx="1282">
                  <c:v>1251,9530</c:v>
                </c:pt>
                <c:pt idx="1283">
                  <c:v>1252,9300</c:v>
                </c:pt>
                <c:pt idx="1284">
                  <c:v>1253,9060</c:v>
                </c:pt>
                <c:pt idx="1285">
                  <c:v>1254,8830</c:v>
                </c:pt>
                <c:pt idx="1286">
                  <c:v>1255,8590</c:v>
                </c:pt>
                <c:pt idx="1287">
                  <c:v>1256,8360</c:v>
                </c:pt>
                <c:pt idx="1288">
                  <c:v>1257,8130</c:v>
                </c:pt>
                <c:pt idx="1289">
                  <c:v>1258,7890</c:v>
                </c:pt>
                <c:pt idx="1290">
                  <c:v>1259,7660</c:v>
                </c:pt>
                <c:pt idx="1291">
                  <c:v>1260,7420</c:v>
                </c:pt>
                <c:pt idx="1292">
                  <c:v>1261,7190</c:v>
                </c:pt>
                <c:pt idx="1293">
                  <c:v>1262,6950</c:v>
                </c:pt>
                <c:pt idx="1294">
                  <c:v>1263,6720</c:v>
                </c:pt>
                <c:pt idx="1295">
                  <c:v>1264,6480</c:v>
                </c:pt>
                <c:pt idx="1296">
                  <c:v>1265,6250</c:v>
                </c:pt>
                <c:pt idx="1297">
                  <c:v>1266,6020</c:v>
                </c:pt>
                <c:pt idx="1298">
                  <c:v>1267,5780</c:v>
                </c:pt>
                <c:pt idx="1299">
                  <c:v>1268,5550</c:v>
                </c:pt>
                <c:pt idx="1300">
                  <c:v>1269,5310</c:v>
                </c:pt>
                <c:pt idx="1301">
                  <c:v>1270,5080</c:v>
                </c:pt>
                <c:pt idx="1302">
                  <c:v>1271,4840</c:v>
                </c:pt>
                <c:pt idx="1303">
                  <c:v>1272,4610</c:v>
                </c:pt>
                <c:pt idx="1304">
                  <c:v>1273,4380</c:v>
                </c:pt>
                <c:pt idx="1305">
                  <c:v>1274,4140</c:v>
                </c:pt>
                <c:pt idx="1306">
                  <c:v>1275,3910</c:v>
                </c:pt>
                <c:pt idx="1307">
                  <c:v>1276,3670</c:v>
                </c:pt>
                <c:pt idx="1308">
                  <c:v>1277,3440</c:v>
                </c:pt>
                <c:pt idx="1309">
                  <c:v>1278,3200</c:v>
                </c:pt>
                <c:pt idx="1310">
                  <c:v>1279,2970</c:v>
                </c:pt>
                <c:pt idx="1311">
                  <c:v>1280,2730</c:v>
                </c:pt>
                <c:pt idx="1312">
                  <c:v>1281,2500</c:v>
                </c:pt>
                <c:pt idx="1313">
                  <c:v>1282,2270</c:v>
                </c:pt>
                <c:pt idx="1314">
                  <c:v>1283,2030</c:v>
                </c:pt>
                <c:pt idx="1315">
                  <c:v>1284,1800</c:v>
                </c:pt>
                <c:pt idx="1316">
                  <c:v>1285,1560</c:v>
                </c:pt>
                <c:pt idx="1317">
                  <c:v>1286,1330</c:v>
                </c:pt>
                <c:pt idx="1318">
                  <c:v>1287,1090</c:v>
                </c:pt>
                <c:pt idx="1319">
                  <c:v>1288,0860</c:v>
                </c:pt>
                <c:pt idx="1320">
                  <c:v>1289,0630</c:v>
                </c:pt>
                <c:pt idx="1321">
                  <c:v>1290,0390</c:v>
                </c:pt>
                <c:pt idx="1322">
                  <c:v>1291,0160</c:v>
                </c:pt>
                <c:pt idx="1323">
                  <c:v>1291,9920</c:v>
                </c:pt>
                <c:pt idx="1324">
                  <c:v>1292,9690</c:v>
                </c:pt>
                <c:pt idx="1325">
                  <c:v>1293,9450</c:v>
                </c:pt>
                <c:pt idx="1326">
                  <c:v>1294,9220</c:v>
                </c:pt>
                <c:pt idx="1327">
                  <c:v>1295,8980</c:v>
                </c:pt>
                <c:pt idx="1328">
                  <c:v>1296,8750</c:v>
                </c:pt>
                <c:pt idx="1329">
                  <c:v>1297,8520</c:v>
                </c:pt>
                <c:pt idx="1330">
                  <c:v>1298,8280</c:v>
                </c:pt>
                <c:pt idx="1331">
                  <c:v>1299,8050</c:v>
                </c:pt>
                <c:pt idx="1332">
                  <c:v>1300,7810</c:v>
                </c:pt>
                <c:pt idx="1333">
                  <c:v>1301,7580</c:v>
                </c:pt>
                <c:pt idx="1334">
                  <c:v>1302,7340</c:v>
                </c:pt>
                <c:pt idx="1335">
                  <c:v>1303,7110</c:v>
                </c:pt>
                <c:pt idx="1336">
                  <c:v>1304,6880</c:v>
                </c:pt>
                <c:pt idx="1337">
                  <c:v>1305,6640</c:v>
                </c:pt>
                <c:pt idx="1338">
                  <c:v>1306,6410</c:v>
                </c:pt>
                <c:pt idx="1339">
                  <c:v>1307,6170</c:v>
                </c:pt>
                <c:pt idx="1340">
                  <c:v>1308,5940</c:v>
                </c:pt>
                <c:pt idx="1341">
                  <c:v>1309,5700</c:v>
                </c:pt>
                <c:pt idx="1342">
                  <c:v>1310,5470</c:v>
                </c:pt>
                <c:pt idx="1343">
                  <c:v>1311,5230</c:v>
                </c:pt>
                <c:pt idx="1344">
                  <c:v>1312,5000</c:v>
                </c:pt>
                <c:pt idx="1345">
                  <c:v>1313,4770</c:v>
                </c:pt>
                <c:pt idx="1346">
                  <c:v>1314,4530</c:v>
                </c:pt>
                <c:pt idx="1347">
                  <c:v>1315,4300</c:v>
                </c:pt>
                <c:pt idx="1348">
                  <c:v>1316,4060</c:v>
                </c:pt>
                <c:pt idx="1349">
                  <c:v>1317,3830</c:v>
                </c:pt>
                <c:pt idx="1350">
                  <c:v>1318,3590</c:v>
                </c:pt>
                <c:pt idx="1351">
                  <c:v>1319,3360</c:v>
                </c:pt>
                <c:pt idx="1352">
                  <c:v>1320,3130</c:v>
                </c:pt>
                <c:pt idx="1353">
                  <c:v>1321,2890</c:v>
                </c:pt>
                <c:pt idx="1354">
                  <c:v>1322,2660</c:v>
                </c:pt>
                <c:pt idx="1355">
                  <c:v>1323,2420</c:v>
                </c:pt>
                <c:pt idx="1356">
                  <c:v>1324,2190</c:v>
                </c:pt>
                <c:pt idx="1357">
                  <c:v>1325,1950</c:v>
                </c:pt>
                <c:pt idx="1358">
                  <c:v>1326,1720</c:v>
                </c:pt>
                <c:pt idx="1359">
                  <c:v>1327,1480</c:v>
                </c:pt>
                <c:pt idx="1360">
                  <c:v>1328,1250</c:v>
                </c:pt>
                <c:pt idx="1361">
                  <c:v>1329,1020</c:v>
                </c:pt>
                <c:pt idx="1362">
                  <c:v>1330,0780</c:v>
                </c:pt>
                <c:pt idx="1363">
                  <c:v>1331,0550</c:v>
                </c:pt>
                <c:pt idx="1364">
                  <c:v>1332,0310</c:v>
                </c:pt>
                <c:pt idx="1365">
                  <c:v>1333,0080</c:v>
                </c:pt>
                <c:pt idx="1366">
                  <c:v>1333,9840</c:v>
                </c:pt>
                <c:pt idx="1367">
                  <c:v>1334,9610</c:v>
                </c:pt>
                <c:pt idx="1368">
                  <c:v>1335,9380</c:v>
                </c:pt>
                <c:pt idx="1369">
                  <c:v>1336,9140</c:v>
                </c:pt>
                <c:pt idx="1370">
                  <c:v>1337,8910</c:v>
                </c:pt>
                <c:pt idx="1371">
                  <c:v>1338,8670</c:v>
                </c:pt>
                <c:pt idx="1372">
                  <c:v>1339,8440</c:v>
                </c:pt>
                <c:pt idx="1373">
                  <c:v>1340,8200</c:v>
                </c:pt>
                <c:pt idx="1374">
                  <c:v>1341,7970</c:v>
                </c:pt>
                <c:pt idx="1375">
                  <c:v>1342,7730</c:v>
                </c:pt>
                <c:pt idx="1376">
                  <c:v>1343,7500</c:v>
                </c:pt>
                <c:pt idx="1377">
                  <c:v>1344,7270</c:v>
                </c:pt>
                <c:pt idx="1378">
                  <c:v>1345,7030</c:v>
                </c:pt>
                <c:pt idx="1379">
                  <c:v>1346,6800</c:v>
                </c:pt>
                <c:pt idx="1380">
                  <c:v>1347,6560</c:v>
                </c:pt>
                <c:pt idx="1381">
                  <c:v>1348,6330</c:v>
                </c:pt>
                <c:pt idx="1382">
                  <c:v>1349,6090</c:v>
                </c:pt>
                <c:pt idx="1383">
                  <c:v>1350,5860</c:v>
                </c:pt>
                <c:pt idx="1384">
                  <c:v>1351,5630</c:v>
                </c:pt>
                <c:pt idx="1385">
                  <c:v>1352,5390</c:v>
                </c:pt>
                <c:pt idx="1386">
                  <c:v>1353,5160</c:v>
                </c:pt>
                <c:pt idx="1387">
                  <c:v>1354,4920</c:v>
                </c:pt>
                <c:pt idx="1388">
                  <c:v>1355,4690</c:v>
                </c:pt>
                <c:pt idx="1389">
                  <c:v>1356,4450</c:v>
                </c:pt>
                <c:pt idx="1390">
                  <c:v>1357,4220</c:v>
                </c:pt>
                <c:pt idx="1391">
                  <c:v>1358,3980</c:v>
                </c:pt>
                <c:pt idx="1392">
                  <c:v>1359,3750</c:v>
                </c:pt>
                <c:pt idx="1393">
                  <c:v>1360,3520</c:v>
                </c:pt>
                <c:pt idx="1394">
                  <c:v>1361,3280</c:v>
                </c:pt>
                <c:pt idx="1395">
                  <c:v>1362,3050</c:v>
                </c:pt>
                <c:pt idx="1396">
                  <c:v>1363,2810</c:v>
                </c:pt>
                <c:pt idx="1397">
                  <c:v>1364,2580</c:v>
                </c:pt>
                <c:pt idx="1398">
                  <c:v>1365,2340</c:v>
                </c:pt>
                <c:pt idx="1399">
                  <c:v>1366,2110</c:v>
                </c:pt>
                <c:pt idx="1400">
                  <c:v>1367,1880</c:v>
                </c:pt>
                <c:pt idx="1401">
                  <c:v>1368,1640</c:v>
                </c:pt>
                <c:pt idx="1402">
                  <c:v>1369,1410</c:v>
                </c:pt>
                <c:pt idx="1403">
                  <c:v>1370,1170</c:v>
                </c:pt>
                <c:pt idx="1404">
                  <c:v>1371,0940</c:v>
                </c:pt>
                <c:pt idx="1405">
                  <c:v>1372,0700</c:v>
                </c:pt>
                <c:pt idx="1406">
                  <c:v>1373,0470</c:v>
                </c:pt>
                <c:pt idx="1407">
                  <c:v>1374,0230</c:v>
                </c:pt>
                <c:pt idx="1408">
                  <c:v>1375</c:v>
                </c:pt>
                <c:pt idx="1409">
                  <c:v>1375,9770</c:v>
                </c:pt>
                <c:pt idx="1410">
                  <c:v>1376,9530</c:v>
                </c:pt>
                <c:pt idx="1411">
                  <c:v>1377,9300</c:v>
                </c:pt>
                <c:pt idx="1412">
                  <c:v>1378,9060</c:v>
                </c:pt>
                <c:pt idx="1413">
                  <c:v>1379,8830</c:v>
                </c:pt>
                <c:pt idx="1414">
                  <c:v>1380,8590</c:v>
                </c:pt>
                <c:pt idx="1415">
                  <c:v>1381,8360</c:v>
                </c:pt>
                <c:pt idx="1416">
                  <c:v>1382,8130</c:v>
                </c:pt>
                <c:pt idx="1417">
                  <c:v>1383,7890</c:v>
                </c:pt>
                <c:pt idx="1418">
                  <c:v>1384,7660</c:v>
                </c:pt>
                <c:pt idx="1419">
                  <c:v>1385,7420</c:v>
                </c:pt>
                <c:pt idx="1420">
                  <c:v>1386,7190</c:v>
                </c:pt>
                <c:pt idx="1421">
                  <c:v>1387,6950</c:v>
                </c:pt>
                <c:pt idx="1422">
                  <c:v>1388,6720</c:v>
                </c:pt>
                <c:pt idx="1423">
                  <c:v>1389,6480</c:v>
                </c:pt>
                <c:pt idx="1424">
                  <c:v>1390,6250</c:v>
                </c:pt>
                <c:pt idx="1425">
                  <c:v>1391,6020</c:v>
                </c:pt>
                <c:pt idx="1426">
                  <c:v>1392,5780</c:v>
                </c:pt>
                <c:pt idx="1427">
                  <c:v>1393,5550</c:v>
                </c:pt>
                <c:pt idx="1428">
                  <c:v>1394,5310</c:v>
                </c:pt>
                <c:pt idx="1429">
                  <c:v>1395,5080</c:v>
                </c:pt>
                <c:pt idx="1430">
                  <c:v>1396,4840</c:v>
                </c:pt>
                <c:pt idx="1431">
                  <c:v>1397,4610</c:v>
                </c:pt>
                <c:pt idx="1432">
                  <c:v>1398,4380</c:v>
                </c:pt>
                <c:pt idx="1433">
                  <c:v>1399,4140</c:v>
                </c:pt>
                <c:pt idx="1434">
                  <c:v>1400,3910</c:v>
                </c:pt>
              </c:strCache>
            </c:strRef>
          </c:xVal>
          <c:yVal>
            <c:numRef>
              <c:f>List1!$B$2:$B$1440</c:f>
              <c:numCache>
                <c:formatCode>0.0000</c:formatCode>
                <c:ptCount val="1439"/>
                <c:pt idx="0">
                  <c:v>-117.958</c:v>
                </c:pt>
                <c:pt idx="1">
                  <c:v>-52.121200000000002</c:v>
                </c:pt>
                <c:pt idx="2">
                  <c:v>-51.143700000000003</c:v>
                </c:pt>
                <c:pt idx="3">
                  <c:v>-51.526899999999998</c:v>
                </c:pt>
                <c:pt idx="4">
                  <c:v>-57.268700000000003</c:v>
                </c:pt>
                <c:pt idx="5">
                  <c:v>-51.188000000000002</c:v>
                </c:pt>
                <c:pt idx="6">
                  <c:v>-63.197200000000002</c:v>
                </c:pt>
                <c:pt idx="7">
                  <c:v>-52.767099999999999</c:v>
                </c:pt>
                <c:pt idx="8">
                  <c:v>-52.698300000000003</c:v>
                </c:pt>
                <c:pt idx="9">
                  <c:v>-59.702500000000001</c:v>
                </c:pt>
                <c:pt idx="10">
                  <c:v>-61.092500000000001</c:v>
                </c:pt>
                <c:pt idx="11">
                  <c:v>-52.936500000000002</c:v>
                </c:pt>
                <c:pt idx="12">
                  <c:v>-55.743600000000001</c:v>
                </c:pt>
                <c:pt idx="13">
                  <c:v>-53.761699999999998</c:v>
                </c:pt>
                <c:pt idx="14">
                  <c:v>-48.049300000000002</c:v>
                </c:pt>
                <c:pt idx="15">
                  <c:v>-56.870899999999999</c:v>
                </c:pt>
                <c:pt idx="16">
                  <c:v>-76.486000000000004</c:v>
                </c:pt>
                <c:pt idx="17">
                  <c:v>-54.847200000000001</c:v>
                </c:pt>
                <c:pt idx="18">
                  <c:v>-47.545900000000003</c:v>
                </c:pt>
                <c:pt idx="19">
                  <c:v>-52.298000000000002</c:v>
                </c:pt>
                <c:pt idx="20">
                  <c:v>-57.998100000000001</c:v>
                </c:pt>
                <c:pt idx="21">
                  <c:v>-57.121400000000001</c:v>
                </c:pt>
                <c:pt idx="22">
                  <c:v>-52.384</c:v>
                </c:pt>
                <c:pt idx="23">
                  <c:v>-51.598100000000002</c:v>
                </c:pt>
                <c:pt idx="24">
                  <c:v>-53.938499999999998</c:v>
                </c:pt>
                <c:pt idx="25">
                  <c:v>-54.83</c:v>
                </c:pt>
                <c:pt idx="26">
                  <c:v>-49.96</c:v>
                </c:pt>
                <c:pt idx="27">
                  <c:v>-54.407600000000002</c:v>
                </c:pt>
                <c:pt idx="28">
                  <c:v>-56.686700000000002</c:v>
                </c:pt>
                <c:pt idx="29">
                  <c:v>-59.7958</c:v>
                </c:pt>
                <c:pt idx="30">
                  <c:v>-57.413600000000002</c:v>
                </c:pt>
                <c:pt idx="31">
                  <c:v>-53.793599999999998</c:v>
                </c:pt>
                <c:pt idx="32">
                  <c:v>-54.997</c:v>
                </c:pt>
                <c:pt idx="33">
                  <c:v>-60.942700000000002</c:v>
                </c:pt>
                <c:pt idx="34">
                  <c:v>-54.83</c:v>
                </c:pt>
                <c:pt idx="35">
                  <c:v>-68.777000000000001</c:v>
                </c:pt>
                <c:pt idx="36">
                  <c:v>-57.113999999999997</c:v>
                </c:pt>
                <c:pt idx="37">
                  <c:v>-59.525700000000001</c:v>
                </c:pt>
                <c:pt idx="38">
                  <c:v>-56.657200000000003</c:v>
                </c:pt>
                <c:pt idx="39">
                  <c:v>-60.186300000000003</c:v>
                </c:pt>
                <c:pt idx="40">
                  <c:v>-55.782899999999998</c:v>
                </c:pt>
                <c:pt idx="41">
                  <c:v>-61.433900000000001</c:v>
                </c:pt>
                <c:pt idx="42">
                  <c:v>-50.790100000000002</c:v>
                </c:pt>
                <c:pt idx="43">
                  <c:v>-53.206699999999998</c:v>
                </c:pt>
                <c:pt idx="44">
                  <c:v>-57.428400000000003</c:v>
                </c:pt>
                <c:pt idx="45">
                  <c:v>-58.03</c:v>
                </c:pt>
                <c:pt idx="46">
                  <c:v>-45.851300000000002</c:v>
                </c:pt>
                <c:pt idx="47">
                  <c:v>-53.783799999999999</c:v>
                </c:pt>
                <c:pt idx="48">
                  <c:v>-52.253799999999998</c:v>
                </c:pt>
                <c:pt idx="49">
                  <c:v>-52.462600000000002</c:v>
                </c:pt>
                <c:pt idx="50">
                  <c:v>-60.3459</c:v>
                </c:pt>
                <c:pt idx="51">
                  <c:v>-60.323799999999999</c:v>
                </c:pt>
                <c:pt idx="52">
                  <c:v>-56.310899999999997</c:v>
                </c:pt>
                <c:pt idx="53">
                  <c:v>-48.282600000000002</c:v>
                </c:pt>
                <c:pt idx="54">
                  <c:v>-53.164900000000003</c:v>
                </c:pt>
                <c:pt idx="55">
                  <c:v>-58.766800000000003</c:v>
                </c:pt>
                <c:pt idx="56">
                  <c:v>-56.5762</c:v>
                </c:pt>
                <c:pt idx="57">
                  <c:v>-55.773099999999999</c:v>
                </c:pt>
                <c:pt idx="58">
                  <c:v>-60.986899999999999</c:v>
                </c:pt>
                <c:pt idx="59">
                  <c:v>-44.768300000000004</c:v>
                </c:pt>
                <c:pt idx="60">
                  <c:v>-51.561199999999999</c:v>
                </c:pt>
                <c:pt idx="61">
                  <c:v>-45.271700000000003</c:v>
                </c:pt>
                <c:pt idx="62">
                  <c:v>-38.392800000000001</c:v>
                </c:pt>
                <c:pt idx="63">
                  <c:v>-16.957899999999999</c:v>
                </c:pt>
                <c:pt idx="64">
                  <c:v>-33.353299999999997</c:v>
                </c:pt>
                <c:pt idx="65">
                  <c:v>-35.679099999999998</c:v>
                </c:pt>
                <c:pt idx="66">
                  <c:v>-39.777900000000002</c:v>
                </c:pt>
                <c:pt idx="67">
                  <c:v>-41.234299999999998</c:v>
                </c:pt>
                <c:pt idx="68">
                  <c:v>-41.980899999999998</c:v>
                </c:pt>
                <c:pt idx="69">
                  <c:v>-44.773200000000003</c:v>
                </c:pt>
                <c:pt idx="70">
                  <c:v>-44.070799999999998</c:v>
                </c:pt>
                <c:pt idx="71">
                  <c:v>-45.691699999999997</c:v>
                </c:pt>
                <c:pt idx="72">
                  <c:v>-45.411700000000003</c:v>
                </c:pt>
                <c:pt idx="73">
                  <c:v>-49.6678</c:v>
                </c:pt>
                <c:pt idx="74">
                  <c:v>-44.9893</c:v>
                </c:pt>
                <c:pt idx="75">
                  <c:v>-46.8386</c:v>
                </c:pt>
                <c:pt idx="76">
                  <c:v>-48.822899999999997</c:v>
                </c:pt>
                <c:pt idx="77">
                  <c:v>-47.789000000000001</c:v>
                </c:pt>
                <c:pt idx="78">
                  <c:v>-46.114100000000001</c:v>
                </c:pt>
                <c:pt idx="79">
                  <c:v>-46.141100000000002</c:v>
                </c:pt>
                <c:pt idx="80">
                  <c:v>-45.183300000000003</c:v>
                </c:pt>
                <c:pt idx="81">
                  <c:v>-51.106900000000003</c:v>
                </c:pt>
                <c:pt idx="82">
                  <c:v>-52.278399999999998</c:v>
                </c:pt>
                <c:pt idx="83">
                  <c:v>-46.836100000000002</c:v>
                </c:pt>
                <c:pt idx="84">
                  <c:v>-49.483600000000003</c:v>
                </c:pt>
                <c:pt idx="85">
                  <c:v>-46.509500000000003</c:v>
                </c:pt>
                <c:pt idx="86">
                  <c:v>-44.738799999999998</c:v>
                </c:pt>
                <c:pt idx="87">
                  <c:v>-43.432299999999998</c:v>
                </c:pt>
                <c:pt idx="88">
                  <c:v>-47.941299999999998</c:v>
                </c:pt>
                <c:pt idx="89">
                  <c:v>-53.793599999999998</c:v>
                </c:pt>
                <c:pt idx="90">
                  <c:v>-51.6693</c:v>
                </c:pt>
                <c:pt idx="91">
                  <c:v>-46.561100000000003</c:v>
                </c:pt>
                <c:pt idx="92">
                  <c:v>-47.396099999999997</c:v>
                </c:pt>
                <c:pt idx="93">
                  <c:v>-48.398099999999999</c:v>
                </c:pt>
                <c:pt idx="94">
                  <c:v>-47.521299999999997</c:v>
                </c:pt>
                <c:pt idx="95">
                  <c:v>-50.075400000000002</c:v>
                </c:pt>
                <c:pt idx="96">
                  <c:v>-49.8962</c:v>
                </c:pt>
                <c:pt idx="97">
                  <c:v>-59.835099999999997</c:v>
                </c:pt>
                <c:pt idx="98">
                  <c:v>-48.781199999999998</c:v>
                </c:pt>
                <c:pt idx="99">
                  <c:v>-56.050600000000003</c:v>
                </c:pt>
                <c:pt idx="100">
                  <c:v>-46.762500000000003</c:v>
                </c:pt>
                <c:pt idx="101">
                  <c:v>-58.322299999999998</c:v>
                </c:pt>
                <c:pt idx="102">
                  <c:v>-67.676699999999997</c:v>
                </c:pt>
                <c:pt idx="103">
                  <c:v>-46.465299999999999</c:v>
                </c:pt>
                <c:pt idx="104">
                  <c:v>-55.2303</c:v>
                </c:pt>
                <c:pt idx="105">
                  <c:v>-58.670999999999999</c:v>
                </c:pt>
                <c:pt idx="106">
                  <c:v>-51.440899999999999</c:v>
                </c:pt>
                <c:pt idx="107">
                  <c:v>-51.237099999999998</c:v>
                </c:pt>
                <c:pt idx="108">
                  <c:v>-57.335000000000001</c:v>
                </c:pt>
                <c:pt idx="109">
                  <c:v>-59.405299999999997</c:v>
                </c:pt>
                <c:pt idx="110">
                  <c:v>-72.119399999999999</c:v>
                </c:pt>
                <c:pt idx="111">
                  <c:v>-66.669799999999995</c:v>
                </c:pt>
                <c:pt idx="112">
                  <c:v>-53.381100000000004</c:v>
                </c:pt>
                <c:pt idx="113">
                  <c:v>-61.890700000000002</c:v>
                </c:pt>
                <c:pt idx="114">
                  <c:v>-52.948799999999999</c:v>
                </c:pt>
                <c:pt idx="115">
                  <c:v>-53.953299999999999</c:v>
                </c:pt>
                <c:pt idx="116">
                  <c:v>-52.993000000000002</c:v>
                </c:pt>
                <c:pt idx="117">
                  <c:v>-44.942599999999999</c:v>
                </c:pt>
                <c:pt idx="118">
                  <c:v>-46.290900000000001</c:v>
                </c:pt>
                <c:pt idx="119">
                  <c:v>-45.8489</c:v>
                </c:pt>
                <c:pt idx="120">
                  <c:v>-49.6113</c:v>
                </c:pt>
                <c:pt idx="121">
                  <c:v>-43.741700000000002</c:v>
                </c:pt>
                <c:pt idx="122">
                  <c:v>-41.177799999999998</c:v>
                </c:pt>
                <c:pt idx="123">
                  <c:v>-37.958100000000002</c:v>
                </c:pt>
                <c:pt idx="124">
                  <c:v>-32.432400000000001</c:v>
                </c:pt>
                <c:pt idx="125">
                  <c:v>-27.216100000000001</c:v>
                </c:pt>
                <c:pt idx="126">
                  <c:v>-13.247</c:v>
                </c:pt>
                <c:pt idx="127">
                  <c:v>-25.123699999999999</c:v>
                </c:pt>
                <c:pt idx="128">
                  <c:v>-28.7805</c:v>
                </c:pt>
                <c:pt idx="129">
                  <c:v>-32.034500000000001</c:v>
                </c:pt>
                <c:pt idx="130">
                  <c:v>-34.441299999999998</c:v>
                </c:pt>
                <c:pt idx="131">
                  <c:v>-36.904499999999999</c:v>
                </c:pt>
                <c:pt idx="132">
                  <c:v>-39.657600000000002</c:v>
                </c:pt>
                <c:pt idx="133">
                  <c:v>-38.822600000000001</c:v>
                </c:pt>
                <c:pt idx="134">
                  <c:v>-38.780799999999999</c:v>
                </c:pt>
                <c:pt idx="135">
                  <c:v>-40.5122</c:v>
                </c:pt>
                <c:pt idx="136">
                  <c:v>-40.900300000000001</c:v>
                </c:pt>
                <c:pt idx="137">
                  <c:v>-45.234900000000003</c:v>
                </c:pt>
                <c:pt idx="138">
                  <c:v>-43.692599999999999</c:v>
                </c:pt>
                <c:pt idx="139">
                  <c:v>-45.571399999999997</c:v>
                </c:pt>
                <c:pt idx="140">
                  <c:v>-49.250300000000003</c:v>
                </c:pt>
                <c:pt idx="141">
                  <c:v>-44.927900000000001</c:v>
                </c:pt>
                <c:pt idx="142">
                  <c:v>-46.096899999999998</c:v>
                </c:pt>
                <c:pt idx="143">
                  <c:v>-47.884799999999998</c:v>
                </c:pt>
                <c:pt idx="144">
                  <c:v>-49.827399999999997</c:v>
                </c:pt>
                <c:pt idx="145">
                  <c:v>-54.955300000000001</c:v>
                </c:pt>
                <c:pt idx="146">
                  <c:v>-56.568800000000003</c:v>
                </c:pt>
                <c:pt idx="147">
                  <c:v>-46.052700000000002</c:v>
                </c:pt>
                <c:pt idx="148">
                  <c:v>-48.737000000000002</c:v>
                </c:pt>
                <c:pt idx="149">
                  <c:v>-47.823399999999999</c:v>
                </c:pt>
                <c:pt idx="150">
                  <c:v>-53.420400000000001</c:v>
                </c:pt>
                <c:pt idx="151">
                  <c:v>-48.8033</c:v>
                </c:pt>
                <c:pt idx="152">
                  <c:v>-50.964500000000001</c:v>
                </c:pt>
                <c:pt idx="153">
                  <c:v>-50.050899999999999</c:v>
                </c:pt>
                <c:pt idx="154">
                  <c:v>-57.506900000000002</c:v>
                </c:pt>
                <c:pt idx="155">
                  <c:v>-53.72</c:v>
                </c:pt>
                <c:pt idx="156">
                  <c:v>-53.236199999999997</c:v>
                </c:pt>
                <c:pt idx="157">
                  <c:v>-52.808799999999998</c:v>
                </c:pt>
                <c:pt idx="158">
                  <c:v>-56.232300000000002</c:v>
                </c:pt>
                <c:pt idx="159">
                  <c:v>-51.843699999999998</c:v>
                </c:pt>
                <c:pt idx="160">
                  <c:v>-54.9086</c:v>
                </c:pt>
                <c:pt idx="161">
                  <c:v>-51.998399999999997</c:v>
                </c:pt>
                <c:pt idx="162">
                  <c:v>-58.0914</c:v>
                </c:pt>
                <c:pt idx="163">
                  <c:v>-59.729500000000002</c:v>
                </c:pt>
                <c:pt idx="164">
                  <c:v>-58.0227</c:v>
                </c:pt>
                <c:pt idx="165">
                  <c:v>-60.645600000000002</c:v>
                </c:pt>
                <c:pt idx="166">
                  <c:v>-51.232199999999999</c:v>
                </c:pt>
                <c:pt idx="167">
                  <c:v>-62.509599999999999</c:v>
                </c:pt>
                <c:pt idx="168">
                  <c:v>-65.387900000000002</c:v>
                </c:pt>
                <c:pt idx="169">
                  <c:v>-56.698999999999998</c:v>
                </c:pt>
                <c:pt idx="170">
                  <c:v>-62.811599999999999</c:v>
                </c:pt>
                <c:pt idx="171">
                  <c:v>-64.432500000000005</c:v>
                </c:pt>
                <c:pt idx="172">
                  <c:v>-60.989400000000003</c:v>
                </c:pt>
                <c:pt idx="173">
                  <c:v>-52.229199999999999</c:v>
                </c:pt>
                <c:pt idx="174">
                  <c:v>-61.234999999999999</c:v>
                </c:pt>
                <c:pt idx="175">
                  <c:v>-56.048099999999998</c:v>
                </c:pt>
                <c:pt idx="176">
                  <c:v>-55.419400000000003</c:v>
                </c:pt>
                <c:pt idx="177">
                  <c:v>-59.879300000000001</c:v>
                </c:pt>
                <c:pt idx="178">
                  <c:v>-57.944099999999999</c:v>
                </c:pt>
                <c:pt idx="179">
                  <c:v>-55.787799999999997</c:v>
                </c:pt>
                <c:pt idx="180">
                  <c:v>-49.225700000000003</c:v>
                </c:pt>
                <c:pt idx="181">
                  <c:v>-50.976700000000001</c:v>
                </c:pt>
                <c:pt idx="182">
                  <c:v>-51.966500000000003</c:v>
                </c:pt>
                <c:pt idx="183">
                  <c:v>-49.2331</c:v>
                </c:pt>
                <c:pt idx="184">
                  <c:v>-49.341099999999997</c:v>
                </c:pt>
                <c:pt idx="185">
                  <c:v>-46.998199999999997</c:v>
                </c:pt>
                <c:pt idx="186">
                  <c:v>-46.079700000000003</c:v>
                </c:pt>
                <c:pt idx="187">
                  <c:v>-38.692399999999999</c:v>
                </c:pt>
                <c:pt idx="188">
                  <c:v>-31.339500000000001</c:v>
                </c:pt>
                <c:pt idx="189">
                  <c:v>-21.422699999999999</c:v>
                </c:pt>
                <c:pt idx="190">
                  <c:v>-26.756799999999998</c:v>
                </c:pt>
                <c:pt idx="191">
                  <c:v>-36.710500000000003</c:v>
                </c:pt>
                <c:pt idx="192">
                  <c:v>-38.5623</c:v>
                </c:pt>
                <c:pt idx="193">
                  <c:v>-40.743099999999998</c:v>
                </c:pt>
                <c:pt idx="194">
                  <c:v>-49.8765</c:v>
                </c:pt>
                <c:pt idx="195">
                  <c:v>-45.293799999999997</c:v>
                </c:pt>
                <c:pt idx="196">
                  <c:v>-47.462400000000002</c:v>
                </c:pt>
                <c:pt idx="197">
                  <c:v>-48.955599999999997</c:v>
                </c:pt>
                <c:pt idx="198">
                  <c:v>-47.703099999999999</c:v>
                </c:pt>
                <c:pt idx="199">
                  <c:v>-49.473700000000001</c:v>
                </c:pt>
                <c:pt idx="200">
                  <c:v>-48.592100000000002</c:v>
                </c:pt>
                <c:pt idx="201">
                  <c:v>-52.018000000000001</c:v>
                </c:pt>
                <c:pt idx="202">
                  <c:v>-49.449199999999998</c:v>
                </c:pt>
                <c:pt idx="203">
                  <c:v>-51.241999999999997</c:v>
                </c:pt>
                <c:pt idx="204">
                  <c:v>-53.285299999999999</c:v>
                </c:pt>
                <c:pt idx="205">
                  <c:v>-51.0946</c:v>
                </c:pt>
                <c:pt idx="206">
                  <c:v>-50.193300000000001</c:v>
                </c:pt>
                <c:pt idx="207">
                  <c:v>-51.787199999999999</c:v>
                </c:pt>
                <c:pt idx="208">
                  <c:v>-54.611499999999999</c:v>
                </c:pt>
                <c:pt idx="209">
                  <c:v>-65.061199999999999</c:v>
                </c:pt>
                <c:pt idx="210">
                  <c:v>-58.923999999999999</c:v>
                </c:pt>
                <c:pt idx="211">
                  <c:v>-48.081299999999999</c:v>
                </c:pt>
                <c:pt idx="212">
                  <c:v>-54.834899999999998</c:v>
                </c:pt>
                <c:pt idx="213">
                  <c:v>-50.168799999999997</c:v>
                </c:pt>
                <c:pt idx="214">
                  <c:v>-53.410499999999999</c:v>
                </c:pt>
                <c:pt idx="215">
                  <c:v>-58.243699999999997</c:v>
                </c:pt>
                <c:pt idx="216">
                  <c:v>-57.3277</c:v>
                </c:pt>
                <c:pt idx="217">
                  <c:v>-58.916600000000003</c:v>
                </c:pt>
                <c:pt idx="218">
                  <c:v>-58.553100000000001</c:v>
                </c:pt>
                <c:pt idx="219">
                  <c:v>-53.5824</c:v>
                </c:pt>
                <c:pt idx="220">
                  <c:v>-58.715200000000003</c:v>
                </c:pt>
                <c:pt idx="221">
                  <c:v>-56.976500000000001</c:v>
                </c:pt>
                <c:pt idx="222">
                  <c:v>-61.161299999999997</c:v>
                </c:pt>
                <c:pt idx="223">
                  <c:v>-60.829700000000003</c:v>
                </c:pt>
                <c:pt idx="224">
                  <c:v>-61.239899999999999</c:v>
                </c:pt>
                <c:pt idx="225">
                  <c:v>-63.735100000000003</c:v>
                </c:pt>
                <c:pt idx="226">
                  <c:v>-56.337899999999998</c:v>
                </c:pt>
                <c:pt idx="227">
                  <c:v>-50.645200000000003</c:v>
                </c:pt>
                <c:pt idx="228">
                  <c:v>-61.0655</c:v>
                </c:pt>
                <c:pt idx="229">
                  <c:v>-53.6905</c:v>
                </c:pt>
                <c:pt idx="230">
                  <c:v>-56.082500000000003</c:v>
                </c:pt>
                <c:pt idx="231">
                  <c:v>-55.790300000000002</c:v>
                </c:pt>
                <c:pt idx="232">
                  <c:v>-51.875599999999999</c:v>
                </c:pt>
                <c:pt idx="233">
                  <c:v>-55.635599999999997</c:v>
                </c:pt>
                <c:pt idx="234">
                  <c:v>-50.598500000000001</c:v>
                </c:pt>
                <c:pt idx="235">
                  <c:v>-52.661499999999997</c:v>
                </c:pt>
                <c:pt idx="236">
                  <c:v>-58.103700000000003</c:v>
                </c:pt>
                <c:pt idx="237">
                  <c:v>-56.487699999999997</c:v>
                </c:pt>
                <c:pt idx="238">
                  <c:v>-55.537300000000002</c:v>
                </c:pt>
                <c:pt idx="239">
                  <c:v>-48.599499999999999</c:v>
                </c:pt>
                <c:pt idx="240">
                  <c:v>-49.598999999999997</c:v>
                </c:pt>
                <c:pt idx="241">
                  <c:v>-54.260300000000001</c:v>
                </c:pt>
                <c:pt idx="242">
                  <c:v>-53.307400000000001</c:v>
                </c:pt>
                <c:pt idx="243">
                  <c:v>-49.107799999999997</c:v>
                </c:pt>
                <c:pt idx="244">
                  <c:v>-51.507199999999997</c:v>
                </c:pt>
                <c:pt idx="245">
                  <c:v>-46.286000000000001</c:v>
                </c:pt>
                <c:pt idx="246">
                  <c:v>-43.6312</c:v>
                </c:pt>
                <c:pt idx="247">
                  <c:v>-45.9938</c:v>
                </c:pt>
                <c:pt idx="248">
                  <c:v>-42.3566</c:v>
                </c:pt>
                <c:pt idx="249">
                  <c:v>-42.142899999999997</c:v>
                </c:pt>
                <c:pt idx="250">
                  <c:v>-35.767499999999998</c:v>
                </c:pt>
                <c:pt idx="251">
                  <c:v>-30.998100000000001</c:v>
                </c:pt>
                <c:pt idx="252">
                  <c:v>-22.790600000000001</c:v>
                </c:pt>
                <c:pt idx="253">
                  <c:v>-23.753299999999999</c:v>
                </c:pt>
                <c:pt idx="254">
                  <c:v>-28.4465</c:v>
                </c:pt>
                <c:pt idx="255">
                  <c:v>-36.948700000000002</c:v>
                </c:pt>
                <c:pt idx="256">
                  <c:v>-39.257300000000001</c:v>
                </c:pt>
                <c:pt idx="257">
                  <c:v>-47.8553</c:v>
                </c:pt>
                <c:pt idx="258">
                  <c:v>-47.5655</c:v>
                </c:pt>
                <c:pt idx="259">
                  <c:v>-49.230600000000003</c:v>
                </c:pt>
                <c:pt idx="260">
                  <c:v>-48.540500000000002</c:v>
                </c:pt>
                <c:pt idx="261">
                  <c:v>-56.013800000000003</c:v>
                </c:pt>
                <c:pt idx="262">
                  <c:v>-48.85</c:v>
                </c:pt>
                <c:pt idx="263">
                  <c:v>-54.351100000000002</c:v>
                </c:pt>
                <c:pt idx="264">
                  <c:v>-53.258299999999998</c:v>
                </c:pt>
                <c:pt idx="265">
                  <c:v>-52.430599999999998</c:v>
                </c:pt>
                <c:pt idx="266">
                  <c:v>-57.352200000000003</c:v>
                </c:pt>
                <c:pt idx="267">
                  <c:v>-50.045999999999999</c:v>
                </c:pt>
                <c:pt idx="268">
                  <c:v>-59.7958</c:v>
                </c:pt>
                <c:pt idx="269">
                  <c:v>-51.175699999999999</c:v>
                </c:pt>
                <c:pt idx="270">
                  <c:v>-51.607900000000001</c:v>
                </c:pt>
                <c:pt idx="271">
                  <c:v>-48.692799999999998</c:v>
                </c:pt>
                <c:pt idx="272">
                  <c:v>-50.347999999999999</c:v>
                </c:pt>
                <c:pt idx="273">
                  <c:v>-47.956000000000003</c:v>
                </c:pt>
                <c:pt idx="274">
                  <c:v>-54.093299999999999</c:v>
                </c:pt>
                <c:pt idx="275">
                  <c:v>-67.084900000000005</c:v>
                </c:pt>
                <c:pt idx="276">
                  <c:v>-62.696199999999997</c:v>
                </c:pt>
                <c:pt idx="277">
                  <c:v>-47.440300000000001</c:v>
                </c:pt>
                <c:pt idx="278">
                  <c:v>-52.504300000000001</c:v>
                </c:pt>
                <c:pt idx="279">
                  <c:v>-51.598100000000002</c:v>
                </c:pt>
                <c:pt idx="280">
                  <c:v>-67.556399999999996</c:v>
                </c:pt>
                <c:pt idx="281">
                  <c:v>-55.957299999999996</c:v>
                </c:pt>
                <c:pt idx="282">
                  <c:v>-48.761499999999998</c:v>
                </c:pt>
                <c:pt idx="283">
                  <c:v>-52.916899999999998</c:v>
                </c:pt>
                <c:pt idx="284">
                  <c:v>-49.920699999999997</c:v>
                </c:pt>
                <c:pt idx="285">
                  <c:v>-55.733800000000002</c:v>
                </c:pt>
                <c:pt idx="286">
                  <c:v>-53.813299999999998</c:v>
                </c:pt>
                <c:pt idx="287">
                  <c:v>-57.767299999999999</c:v>
                </c:pt>
                <c:pt idx="288">
                  <c:v>-50.709099999999999</c:v>
                </c:pt>
                <c:pt idx="289">
                  <c:v>-45.546799999999998</c:v>
                </c:pt>
                <c:pt idx="290">
                  <c:v>-49.021900000000002</c:v>
                </c:pt>
                <c:pt idx="291">
                  <c:v>-50.460999999999999</c:v>
                </c:pt>
                <c:pt idx="292">
                  <c:v>-68.958699999999993</c:v>
                </c:pt>
                <c:pt idx="293">
                  <c:v>-48.85</c:v>
                </c:pt>
                <c:pt idx="294">
                  <c:v>-49.311700000000002</c:v>
                </c:pt>
                <c:pt idx="295">
                  <c:v>-58.408200000000001</c:v>
                </c:pt>
                <c:pt idx="296">
                  <c:v>-50.858899999999998</c:v>
                </c:pt>
                <c:pt idx="297">
                  <c:v>-57.222099999999998</c:v>
                </c:pt>
                <c:pt idx="298">
                  <c:v>-52.575499999999998</c:v>
                </c:pt>
                <c:pt idx="299">
                  <c:v>-57.010899999999999</c:v>
                </c:pt>
                <c:pt idx="300">
                  <c:v>-50.600999999999999</c:v>
                </c:pt>
                <c:pt idx="301">
                  <c:v>-53.101100000000002</c:v>
                </c:pt>
                <c:pt idx="302">
                  <c:v>-52.116300000000003</c:v>
                </c:pt>
                <c:pt idx="303">
                  <c:v>-54.287300000000002</c:v>
                </c:pt>
                <c:pt idx="304">
                  <c:v>-61.195700000000002</c:v>
                </c:pt>
                <c:pt idx="305">
                  <c:v>-61.458500000000001</c:v>
                </c:pt>
                <c:pt idx="306">
                  <c:v>-57.902299999999997</c:v>
                </c:pt>
                <c:pt idx="307">
                  <c:v>-52.491999999999997</c:v>
                </c:pt>
                <c:pt idx="308">
                  <c:v>-67.826599999999999</c:v>
                </c:pt>
                <c:pt idx="309">
                  <c:v>-53.528399999999998</c:v>
                </c:pt>
                <c:pt idx="310">
                  <c:v>-57.757399999999997</c:v>
                </c:pt>
                <c:pt idx="311">
                  <c:v>-52.479700000000001</c:v>
                </c:pt>
                <c:pt idx="312">
                  <c:v>-45.011400000000002</c:v>
                </c:pt>
                <c:pt idx="313">
                  <c:v>-43.137599999999999</c:v>
                </c:pt>
                <c:pt idx="314">
                  <c:v>-34.239899999999999</c:v>
                </c:pt>
                <c:pt idx="315">
                  <c:v>-24.408999999999999</c:v>
                </c:pt>
                <c:pt idx="316">
                  <c:v>-15.865</c:v>
                </c:pt>
                <c:pt idx="317">
                  <c:v>-19.9909</c:v>
                </c:pt>
                <c:pt idx="318">
                  <c:v>-28.286899999999999</c:v>
                </c:pt>
                <c:pt idx="319">
                  <c:v>-33.940300000000001</c:v>
                </c:pt>
                <c:pt idx="320">
                  <c:v>-37.118200000000002</c:v>
                </c:pt>
                <c:pt idx="321">
                  <c:v>-38.820099999999996</c:v>
                </c:pt>
                <c:pt idx="322">
                  <c:v>-43.6828</c:v>
                </c:pt>
                <c:pt idx="323">
                  <c:v>-44.9574</c:v>
                </c:pt>
                <c:pt idx="324">
                  <c:v>-47.889699999999998</c:v>
                </c:pt>
                <c:pt idx="325">
                  <c:v>-46.050199999999997</c:v>
                </c:pt>
                <c:pt idx="326">
                  <c:v>-46.4923</c:v>
                </c:pt>
                <c:pt idx="327">
                  <c:v>-47.003100000000003</c:v>
                </c:pt>
                <c:pt idx="328">
                  <c:v>-47.371499999999997</c:v>
                </c:pt>
                <c:pt idx="329">
                  <c:v>-49.869100000000003</c:v>
                </c:pt>
                <c:pt idx="330">
                  <c:v>-49.152000000000001</c:v>
                </c:pt>
                <c:pt idx="331">
                  <c:v>-64.874600000000001</c:v>
                </c:pt>
                <c:pt idx="332">
                  <c:v>-53.729799999999997</c:v>
                </c:pt>
                <c:pt idx="333">
                  <c:v>-46.091999999999999</c:v>
                </c:pt>
                <c:pt idx="334">
                  <c:v>-51.0381</c:v>
                </c:pt>
                <c:pt idx="335">
                  <c:v>-51.843699999999998</c:v>
                </c:pt>
                <c:pt idx="336">
                  <c:v>-52.096600000000002</c:v>
                </c:pt>
                <c:pt idx="337">
                  <c:v>-52.418399999999998</c:v>
                </c:pt>
                <c:pt idx="338">
                  <c:v>-49.773400000000002</c:v>
                </c:pt>
                <c:pt idx="339">
                  <c:v>-50.4512</c:v>
                </c:pt>
                <c:pt idx="340">
                  <c:v>-49.832299999999996</c:v>
                </c:pt>
                <c:pt idx="341">
                  <c:v>-50.583799999999997</c:v>
                </c:pt>
                <c:pt idx="342">
                  <c:v>-62.6004</c:v>
                </c:pt>
                <c:pt idx="343">
                  <c:v>-57.701000000000001</c:v>
                </c:pt>
                <c:pt idx="344">
                  <c:v>-51.917400000000001</c:v>
                </c:pt>
                <c:pt idx="345">
                  <c:v>-55.650300000000001</c:v>
                </c:pt>
                <c:pt idx="346">
                  <c:v>-52.644300000000001</c:v>
                </c:pt>
                <c:pt idx="347">
                  <c:v>-58.396000000000001</c:v>
                </c:pt>
                <c:pt idx="348">
                  <c:v>-50.070500000000003</c:v>
                </c:pt>
                <c:pt idx="349">
                  <c:v>-52.003300000000003</c:v>
                </c:pt>
                <c:pt idx="350">
                  <c:v>-49.851999999999997</c:v>
                </c:pt>
                <c:pt idx="351">
                  <c:v>-54.601599999999998</c:v>
                </c:pt>
                <c:pt idx="352">
                  <c:v>-60.451500000000003</c:v>
                </c:pt>
                <c:pt idx="353">
                  <c:v>-54.613900000000001</c:v>
                </c:pt>
                <c:pt idx="354">
                  <c:v>-55.876199999999997</c:v>
                </c:pt>
                <c:pt idx="355">
                  <c:v>-56.1464</c:v>
                </c:pt>
                <c:pt idx="356">
                  <c:v>-46.568399999999997</c:v>
                </c:pt>
                <c:pt idx="357">
                  <c:v>-52.546100000000003</c:v>
                </c:pt>
                <c:pt idx="358">
                  <c:v>-50.780299999999997</c:v>
                </c:pt>
                <c:pt idx="359">
                  <c:v>-51.875599999999999</c:v>
                </c:pt>
                <c:pt idx="360">
                  <c:v>-50.534700000000001</c:v>
                </c:pt>
                <c:pt idx="361">
                  <c:v>-57.661700000000003</c:v>
                </c:pt>
                <c:pt idx="362">
                  <c:v>-54.810400000000001</c:v>
                </c:pt>
                <c:pt idx="363">
                  <c:v>-60.839599999999997</c:v>
                </c:pt>
                <c:pt idx="364">
                  <c:v>-59.859699999999997</c:v>
                </c:pt>
                <c:pt idx="365">
                  <c:v>-48.732100000000003</c:v>
                </c:pt>
                <c:pt idx="366">
                  <c:v>-56.392000000000003</c:v>
                </c:pt>
                <c:pt idx="367">
                  <c:v>-50.411900000000003</c:v>
                </c:pt>
                <c:pt idx="368">
                  <c:v>-46.052700000000002</c:v>
                </c:pt>
                <c:pt idx="369">
                  <c:v>-56.170900000000003</c:v>
                </c:pt>
                <c:pt idx="370">
                  <c:v>-59.4422</c:v>
                </c:pt>
                <c:pt idx="371">
                  <c:v>-50.8932</c:v>
                </c:pt>
                <c:pt idx="372">
                  <c:v>-50.2547</c:v>
                </c:pt>
                <c:pt idx="373">
                  <c:v>-58.233899999999998</c:v>
                </c:pt>
                <c:pt idx="374">
                  <c:v>-61.195700000000002</c:v>
                </c:pt>
                <c:pt idx="375">
                  <c:v>-54.756399999999999</c:v>
                </c:pt>
                <c:pt idx="376">
                  <c:v>-47.835700000000003</c:v>
                </c:pt>
                <c:pt idx="377">
                  <c:v>-46.691200000000002</c:v>
                </c:pt>
                <c:pt idx="378">
                  <c:v>-34.780200000000001</c:v>
                </c:pt>
                <c:pt idx="379">
                  <c:v>-30.688700000000001</c:v>
                </c:pt>
                <c:pt idx="380">
                  <c:v>-20.1554</c:v>
                </c:pt>
                <c:pt idx="381">
                  <c:v>-23.6084</c:v>
                </c:pt>
                <c:pt idx="382">
                  <c:v>-31.803699999999999</c:v>
                </c:pt>
                <c:pt idx="383">
                  <c:v>-38.031799999999997</c:v>
                </c:pt>
                <c:pt idx="384">
                  <c:v>-37.665900000000001</c:v>
                </c:pt>
                <c:pt idx="385">
                  <c:v>-38.218400000000003</c:v>
                </c:pt>
                <c:pt idx="386">
                  <c:v>-41.705800000000004</c:v>
                </c:pt>
                <c:pt idx="387">
                  <c:v>-45.256999999999998</c:v>
                </c:pt>
                <c:pt idx="388">
                  <c:v>-43.889099999999999</c:v>
                </c:pt>
                <c:pt idx="389">
                  <c:v>-44.9255</c:v>
                </c:pt>
                <c:pt idx="390">
                  <c:v>-47.261000000000003</c:v>
                </c:pt>
                <c:pt idx="391">
                  <c:v>-49.660400000000003</c:v>
                </c:pt>
                <c:pt idx="392">
                  <c:v>-47.067</c:v>
                </c:pt>
                <c:pt idx="393">
                  <c:v>-50.6599</c:v>
                </c:pt>
                <c:pt idx="394">
                  <c:v>-45.5075</c:v>
                </c:pt>
                <c:pt idx="395">
                  <c:v>-49.095500000000001</c:v>
                </c:pt>
                <c:pt idx="396">
                  <c:v>-46.963799999999999</c:v>
                </c:pt>
                <c:pt idx="397">
                  <c:v>-46.349899999999998</c:v>
                </c:pt>
                <c:pt idx="398">
                  <c:v>-54.557400000000001</c:v>
                </c:pt>
                <c:pt idx="399">
                  <c:v>-48.201599999999999</c:v>
                </c:pt>
                <c:pt idx="400">
                  <c:v>-49.606400000000001</c:v>
                </c:pt>
                <c:pt idx="401">
                  <c:v>-51.600499999999997</c:v>
                </c:pt>
                <c:pt idx="402">
                  <c:v>-53.169899999999998</c:v>
                </c:pt>
                <c:pt idx="403">
                  <c:v>-49.029200000000003</c:v>
                </c:pt>
                <c:pt idx="404">
                  <c:v>-48.0886</c:v>
                </c:pt>
                <c:pt idx="405">
                  <c:v>-49.883899999999997</c:v>
                </c:pt>
                <c:pt idx="406">
                  <c:v>-55.701900000000002</c:v>
                </c:pt>
                <c:pt idx="407">
                  <c:v>-47.803699999999999</c:v>
                </c:pt>
                <c:pt idx="408">
                  <c:v>-48.636299999999999</c:v>
                </c:pt>
                <c:pt idx="409">
                  <c:v>-47.423099999999998</c:v>
                </c:pt>
                <c:pt idx="410">
                  <c:v>-52.234200000000001</c:v>
                </c:pt>
                <c:pt idx="411">
                  <c:v>-49.382899999999999</c:v>
                </c:pt>
                <c:pt idx="412">
                  <c:v>-57.222099999999998</c:v>
                </c:pt>
                <c:pt idx="413">
                  <c:v>-59.321800000000003</c:v>
                </c:pt>
                <c:pt idx="414">
                  <c:v>-50.392200000000003</c:v>
                </c:pt>
                <c:pt idx="415">
                  <c:v>-48.85</c:v>
                </c:pt>
                <c:pt idx="416">
                  <c:v>-60.387700000000002</c:v>
                </c:pt>
                <c:pt idx="417">
                  <c:v>-50.220300000000002</c:v>
                </c:pt>
                <c:pt idx="418">
                  <c:v>-49.623600000000003</c:v>
                </c:pt>
                <c:pt idx="419">
                  <c:v>-60.314</c:v>
                </c:pt>
                <c:pt idx="420">
                  <c:v>-51.364800000000002</c:v>
                </c:pt>
                <c:pt idx="421">
                  <c:v>-53.179699999999997</c:v>
                </c:pt>
                <c:pt idx="422">
                  <c:v>-53.2607</c:v>
                </c:pt>
                <c:pt idx="423">
                  <c:v>-58.425400000000003</c:v>
                </c:pt>
                <c:pt idx="424">
                  <c:v>-49.370600000000003</c:v>
                </c:pt>
                <c:pt idx="425">
                  <c:v>-50.632899999999999</c:v>
                </c:pt>
                <c:pt idx="426">
                  <c:v>-50.510100000000001</c:v>
                </c:pt>
                <c:pt idx="427">
                  <c:v>-49.645699999999998</c:v>
                </c:pt>
                <c:pt idx="428">
                  <c:v>-45.718699999999998</c:v>
                </c:pt>
                <c:pt idx="429">
                  <c:v>-49.031700000000001</c:v>
                </c:pt>
                <c:pt idx="430">
                  <c:v>-50.296500000000002</c:v>
                </c:pt>
                <c:pt idx="431">
                  <c:v>-47.064500000000002</c:v>
                </c:pt>
                <c:pt idx="432">
                  <c:v>-48.046900000000001</c:v>
                </c:pt>
                <c:pt idx="433">
                  <c:v>-54.279899999999998</c:v>
                </c:pt>
                <c:pt idx="434">
                  <c:v>-54.203800000000001</c:v>
                </c:pt>
                <c:pt idx="435">
                  <c:v>-56.274099999999997</c:v>
                </c:pt>
                <c:pt idx="436">
                  <c:v>-48.388199999999998</c:v>
                </c:pt>
                <c:pt idx="437">
                  <c:v>-47.916699999999999</c:v>
                </c:pt>
                <c:pt idx="438">
                  <c:v>-46.506999999999998</c:v>
                </c:pt>
                <c:pt idx="439">
                  <c:v>-42.167499999999997</c:v>
                </c:pt>
                <c:pt idx="440">
                  <c:v>-42.491700000000002</c:v>
                </c:pt>
                <c:pt idx="441">
                  <c:v>-40.689100000000003</c:v>
                </c:pt>
                <c:pt idx="442">
                  <c:v>-32.520800000000001</c:v>
                </c:pt>
                <c:pt idx="443">
                  <c:v>-29.8291</c:v>
                </c:pt>
                <c:pt idx="444">
                  <c:v>-23.628</c:v>
                </c:pt>
                <c:pt idx="445">
                  <c:v>-21.5749</c:v>
                </c:pt>
                <c:pt idx="446">
                  <c:v>-26.796099999999999</c:v>
                </c:pt>
                <c:pt idx="447">
                  <c:v>-29.097300000000001</c:v>
                </c:pt>
                <c:pt idx="448">
                  <c:v>-33.319000000000003</c:v>
                </c:pt>
                <c:pt idx="449">
                  <c:v>-38.552399999999999</c:v>
                </c:pt>
                <c:pt idx="450">
                  <c:v>-39.529899999999998</c:v>
                </c:pt>
                <c:pt idx="451">
                  <c:v>-40.794699999999999</c:v>
                </c:pt>
                <c:pt idx="452">
                  <c:v>-42.916499999999999</c:v>
                </c:pt>
                <c:pt idx="453">
                  <c:v>-44.748600000000003</c:v>
                </c:pt>
                <c:pt idx="454">
                  <c:v>-50.070500000000003</c:v>
                </c:pt>
                <c:pt idx="455">
                  <c:v>-48.209000000000003</c:v>
                </c:pt>
                <c:pt idx="456">
                  <c:v>-47.845500000000001</c:v>
                </c:pt>
                <c:pt idx="457">
                  <c:v>-49.940399999999997</c:v>
                </c:pt>
                <c:pt idx="458">
                  <c:v>-47.160299999999999</c:v>
                </c:pt>
                <c:pt idx="459">
                  <c:v>-46.632300000000001</c:v>
                </c:pt>
                <c:pt idx="460">
                  <c:v>-49.338700000000003</c:v>
                </c:pt>
                <c:pt idx="461">
                  <c:v>-48.447200000000002</c:v>
                </c:pt>
                <c:pt idx="462">
                  <c:v>-51.919800000000002</c:v>
                </c:pt>
                <c:pt idx="463">
                  <c:v>-49.979700000000001</c:v>
                </c:pt>
                <c:pt idx="464">
                  <c:v>-52.779400000000003</c:v>
                </c:pt>
                <c:pt idx="465">
                  <c:v>-57.732900000000001</c:v>
                </c:pt>
                <c:pt idx="466">
                  <c:v>-55.181199999999997</c:v>
                </c:pt>
                <c:pt idx="467">
                  <c:v>-48.830300000000001</c:v>
                </c:pt>
                <c:pt idx="468">
                  <c:v>-52.263599999999997</c:v>
                </c:pt>
                <c:pt idx="469">
                  <c:v>-48.9998</c:v>
                </c:pt>
                <c:pt idx="470">
                  <c:v>-55.881100000000004</c:v>
                </c:pt>
                <c:pt idx="471">
                  <c:v>-62.143599999999999</c:v>
                </c:pt>
                <c:pt idx="472">
                  <c:v>-60.093000000000004</c:v>
                </c:pt>
                <c:pt idx="473">
                  <c:v>-54.8718</c:v>
                </c:pt>
                <c:pt idx="474">
                  <c:v>-55.043700000000001</c:v>
                </c:pt>
                <c:pt idx="475">
                  <c:v>-57.863</c:v>
                </c:pt>
                <c:pt idx="476">
                  <c:v>-82.564300000000003</c:v>
                </c:pt>
                <c:pt idx="477">
                  <c:v>-51.7774</c:v>
                </c:pt>
                <c:pt idx="478">
                  <c:v>-60.616100000000003</c:v>
                </c:pt>
                <c:pt idx="479">
                  <c:v>-54.211100000000002</c:v>
                </c:pt>
                <c:pt idx="480">
                  <c:v>-57.506900000000002</c:v>
                </c:pt>
                <c:pt idx="481">
                  <c:v>-59.186799999999998</c:v>
                </c:pt>
                <c:pt idx="482">
                  <c:v>-55.655200000000001</c:v>
                </c:pt>
                <c:pt idx="483">
                  <c:v>-56.802100000000003</c:v>
                </c:pt>
                <c:pt idx="484">
                  <c:v>-62.524299999999997</c:v>
                </c:pt>
                <c:pt idx="485">
                  <c:v>-56.077599999999997</c:v>
                </c:pt>
                <c:pt idx="486">
                  <c:v>-60.557099999999998</c:v>
                </c:pt>
                <c:pt idx="487">
                  <c:v>-55.802599999999998</c:v>
                </c:pt>
                <c:pt idx="488">
                  <c:v>-64.975300000000004</c:v>
                </c:pt>
                <c:pt idx="489">
                  <c:v>-68.364400000000003</c:v>
                </c:pt>
                <c:pt idx="490">
                  <c:v>-59.970199999999998</c:v>
                </c:pt>
                <c:pt idx="491">
                  <c:v>-55.345799999999997</c:v>
                </c:pt>
                <c:pt idx="492">
                  <c:v>-62.679000000000002</c:v>
                </c:pt>
                <c:pt idx="493">
                  <c:v>-63.2881</c:v>
                </c:pt>
                <c:pt idx="494">
                  <c:v>-50.738500000000002</c:v>
                </c:pt>
                <c:pt idx="495">
                  <c:v>-67.951800000000006</c:v>
                </c:pt>
                <c:pt idx="496">
                  <c:v>-52.747399999999999</c:v>
                </c:pt>
                <c:pt idx="497">
                  <c:v>-65.594200000000001</c:v>
                </c:pt>
                <c:pt idx="498">
                  <c:v>-61.289000000000001</c:v>
                </c:pt>
                <c:pt idx="499">
                  <c:v>-54.098199999999999</c:v>
                </c:pt>
                <c:pt idx="500">
                  <c:v>-51.782299999999999</c:v>
                </c:pt>
                <c:pt idx="501">
                  <c:v>-53.022500000000001</c:v>
                </c:pt>
                <c:pt idx="502">
                  <c:v>-58.896999999999998</c:v>
                </c:pt>
                <c:pt idx="503">
                  <c:v>-58.963299999999997</c:v>
                </c:pt>
                <c:pt idx="504">
                  <c:v>-44.478499999999997</c:v>
                </c:pt>
                <c:pt idx="505">
                  <c:v>-44.480899999999998</c:v>
                </c:pt>
                <c:pt idx="506">
                  <c:v>-36.943800000000003</c:v>
                </c:pt>
                <c:pt idx="507">
                  <c:v>-37.690399999999997</c:v>
                </c:pt>
                <c:pt idx="508">
                  <c:v>-30.1067</c:v>
                </c:pt>
                <c:pt idx="509">
                  <c:v>-36.8996</c:v>
                </c:pt>
                <c:pt idx="510">
                  <c:v>-38.181600000000003</c:v>
                </c:pt>
                <c:pt idx="511">
                  <c:v>-40.0137</c:v>
                </c:pt>
                <c:pt idx="512">
                  <c:v>-42.386099999999999</c:v>
                </c:pt>
                <c:pt idx="513">
                  <c:v>-45.131700000000002</c:v>
                </c:pt>
                <c:pt idx="514">
                  <c:v>-42.992699999999999</c:v>
                </c:pt>
                <c:pt idx="515">
                  <c:v>-44.259900000000002</c:v>
                </c:pt>
                <c:pt idx="516">
                  <c:v>-47.403399999999998</c:v>
                </c:pt>
                <c:pt idx="517">
                  <c:v>-45.338000000000001</c:v>
                </c:pt>
                <c:pt idx="518">
                  <c:v>-57.612499999999997</c:v>
                </c:pt>
                <c:pt idx="519">
                  <c:v>-50.988999999999997</c:v>
                </c:pt>
                <c:pt idx="520">
                  <c:v>-51.828899999999997</c:v>
                </c:pt>
                <c:pt idx="521">
                  <c:v>-59.3292</c:v>
                </c:pt>
                <c:pt idx="522">
                  <c:v>-51.431100000000001</c:v>
                </c:pt>
                <c:pt idx="523">
                  <c:v>-56.222499999999997</c:v>
                </c:pt>
                <c:pt idx="524">
                  <c:v>-55.313800000000001</c:v>
                </c:pt>
                <c:pt idx="525">
                  <c:v>-46.936799999999998</c:v>
                </c:pt>
                <c:pt idx="526">
                  <c:v>-54.955300000000001</c:v>
                </c:pt>
                <c:pt idx="527">
                  <c:v>-51.880499999999998</c:v>
                </c:pt>
                <c:pt idx="528">
                  <c:v>-53.904200000000003</c:v>
                </c:pt>
                <c:pt idx="529">
                  <c:v>-47.607300000000002</c:v>
                </c:pt>
                <c:pt idx="530">
                  <c:v>-55.957299999999996</c:v>
                </c:pt>
                <c:pt idx="531">
                  <c:v>-56.777500000000003</c:v>
                </c:pt>
                <c:pt idx="532">
                  <c:v>-54.545099999999998</c:v>
                </c:pt>
                <c:pt idx="533">
                  <c:v>-55.082999999999998</c:v>
                </c:pt>
                <c:pt idx="534">
                  <c:v>-52.546100000000003</c:v>
                </c:pt>
                <c:pt idx="535">
                  <c:v>-64.096100000000007</c:v>
                </c:pt>
                <c:pt idx="536">
                  <c:v>-50.546999999999997</c:v>
                </c:pt>
                <c:pt idx="537">
                  <c:v>-54.049100000000003</c:v>
                </c:pt>
                <c:pt idx="538">
                  <c:v>-55.2254</c:v>
                </c:pt>
                <c:pt idx="539">
                  <c:v>-53.324599999999997</c:v>
                </c:pt>
                <c:pt idx="540">
                  <c:v>-56.237200000000001</c:v>
                </c:pt>
                <c:pt idx="541">
                  <c:v>-59.343899999999998</c:v>
                </c:pt>
                <c:pt idx="542">
                  <c:v>-54.719499999999996</c:v>
                </c:pt>
                <c:pt idx="543">
                  <c:v>-62.8583</c:v>
                </c:pt>
                <c:pt idx="544">
                  <c:v>-54.8767</c:v>
                </c:pt>
                <c:pt idx="545">
                  <c:v>-55.046100000000003</c:v>
                </c:pt>
                <c:pt idx="546">
                  <c:v>-57.462699999999998</c:v>
                </c:pt>
                <c:pt idx="547">
                  <c:v>-54.815300000000001</c:v>
                </c:pt>
                <c:pt idx="548">
                  <c:v>-64.452200000000005</c:v>
                </c:pt>
                <c:pt idx="549">
                  <c:v>-56.880699999999997</c:v>
                </c:pt>
                <c:pt idx="550">
                  <c:v>-56.217599999999997</c:v>
                </c:pt>
                <c:pt idx="551">
                  <c:v>-59.3292</c:v>
                </c:pt>
                <c:pt idx="552">
                  <c:v>-56.998600000000003</c:v>
                </c:pt>
                <c:pt idx="553">
                  <c:v>-49.373100000000001</c:v>
                </c:pt>
                <c:pt idx="554">
                  <c:v>-62.548900000000003</c:v>
                </c:pt>
                <c:pt idx="555">
                  <c:v>-52.423299999999998</c:v>
                </c:pt>
                <c:pt idx="556">
                  <c:v>-56.890500000000003</c:v>
                </c:pt>
                <c:pt idx="557">
                  <c:v>-54.3855</c:v>
                </c:pt>
                <c:pt idx="558">
                  <c:v>-57.315399999999997</c:v>
                </c:pt>
                <c:pt idx="559">
                  <c:v>-52.880099999999999</c:v>
                </c:pt>
                <c:pt idx="560">
                  <c:v>-52.3005</c:v>
                </c:pt>
                <c:pt idx="561">
                  <c:v>-52.563200000000002</c:v>
                </c:pt>
                <c:pt idx="562">
                  <c:v>-48.795900000000003</c:v>
                </c:pt>
                <c:pt idx="563">
                  <c:v>-50.2744</c:v>
                </c:pt>
                <c:pt idx="564">
                  <c:v>-51.875599999999999</c:v>
                </c:pt>
                <c:pt idx="565">
                  <c:v>-58.251100000000001</c:v>
                </c:pt>
                <c:pt idx="566">
                  <c:v>-60.1937</c:v>
                </c:pt>
                <c:pt idx="567">
                  <c:v>-47.148000000000003</c:v>
                </c:pt>
                <c:pt idx="568">
                  <c:v>-44.864100000000001</c:v>
                </c:pt>
                <c:pt idx="569">
                  <c:v>-58.1676</c:v>
                </c:pt>
                <c:pt idx="570">
                  <c:v>-44.215699999999998</c:v>
                </c:pt>
                <c:pt idx="571">
                  <c:v>-50.323500000000003</c:v>
                </c:pt>
                <c:pt idx="572">
                  <c:v>-35.548900000000003</c:v>
                </c:pt>
                <c:pt idx="573">
                  <c:v>-38.134900000000002</c:v>
                </c:pt>
                <c:pt idx="574">
                  <c:v>-33.630899999999997</c:v>
                </c:pt>
                <c:pt idx="575">
                  <c:v>-38.144799999999996</c:v>
                </c:pt>
                <c:pt idx="576">
                  <c:v>-39.333399999999997</c:v>
                </c:pt>
                <c:pt idx="577">
                  <c:v>-46.673999999999999</c:v>
                </c:pt>
                <c:pt idx="578">
                  <c:v>-46.421100000000003</c:v>
                </c:pt>
                <c:pt idx="579">
                  <c:v>-45.8857</c:v>
                </c:pt>
                <c:pt idx="580">
                  <c:v>-49.1447</c:v>
                </c:pt>
                <c:pt idx="581">
                  <c:v>-47.929000000000002</c:v>
                </c:pt>
                <c:pt idx="582">
                  <c:v>-51.534199999999998</c:v>
                </c:pt>
                <c:pt idx="583">
                  <c:v>-53.4572</c:v>
                </c:pt>
                <c:pt idx="584">
                  <c:v>-55.235199999999999</c:v>
                </c:pt>
                <c:pt idx="585">
                  <c:v>-51.853499999999997</c:v>
                </c:pt>
                <c:pt idx="586">
                  <c:v>-50.075400000000002</c:v>
                </c:pt>
                <c:pt idx="587">
                  <c:v>-63.725200000000001</c:v>
                </c:pt>
                <c:pt idx="588">
                  <c:v>-56.858600000000003</c:v>
                </c:pt>
                <c:pt idx="589">
                  <c:v>-58.683300000000003</c:v>
                </c:pt>
                <c:pt idx="590">
                  <c:v>-53.452300000000001</c:v>
                </c:pt>
                <c:pt idx="591">
                  <c:v>-53.066699999999997</c:v>
                </c:pt>
                <c:pt idx="592">
                  <c:v>-61.429000000000002</c:v>
                </c:pt>
                <c:pt idx="593">
                  <c:v>-52.337299999999999</c:v>
                </c:pt>
                <c:pt idx="594">
                  <c:v>-55.112499999999997</c:v>
                </c:pt>
                <c:pt idx="595">
                  <c:v>-51.295999999999999</c:v>
                </c:pt>
                <c:pt idx="596">
                  <c:v>-53.987699999999997</c:v>
                </c:pt>
                <c:pt idx="597">
                  <c:v>-57.023099999999999</c:v>
                </c:pt>
                <c:pt idx="598">
                  <c:v>-59.213799999999999</c:v>
                </c:pt>
                <c:pt idx="599">
                  <c:v>-64.582300000000004</c:v>
                </c:pt>
                <c:pt idx="600">
                  <c:v>-62.738</c:v>
                </c:pt>
                <c:pt idx="601">
                  <c:v>-59.832700000000003</c:v>
                </c:pt>
                <c:pt idx="602">
                  <c:v>-58.297699999999999</c:v>
                </c:pt>
                <c:pt idx="603">
                  <c:v>-58.769300000000001</c:v>
                </c:pt>
                <c:pt idx="604">
                  <c:v>-52.116300000000003</c:v>
                </c:pt>
                <c:pt idx="605">
                  <c:v>-48.471699999999998</c:v>
                </c:pt>
                <c:pt idx="606">
                  <c:v>-52.064700000000002</c:v>
                </c:pt>
                <c:pt idx="607">
                  <c:v>-51.8977</c:v>
                </c:pt>
                <c:pt idx="608">
                  <c:v>-51.858400000000003</c:v>
                </c:pt>
                <c:pt idx="609">
                  <c:v>-59.459400000000002</c:v>
                </c:pt>
                <c:pt idx="610">
                  <c:v>-59.781100000000002</c:v>
                </c:pt>
                <c:pt idx="611">
                  <c:v>-54.525500000000001</c:v>
                </c:pt>
                <c:pt idx="612">
                  <c:v>-52.069600000000001</c:v>
                </c:pt>
                <c:pt idx="613">
                  <c:v>-51.723300000000002</c:v>
                </c:pt>
                <c:pt idx="614">
                  <c:v>-56.64</c:v>
                </c:pt>
                <c:pt idx="615">
                  <c:v>-84.312899999999999</c:v>
                </c:pt>
                <c:pt idx="616">
                  <c:v>-56.490200000000002</c:v>
                </c:pt>
                <c:pt idx="617">
                  <c:v>-64.520899999999997</c:v>
                </c:pt>
                <c:pt idx="618">
                  <c:v>-64.3245</c:v>
                </c:pt>
                <c:pt idx="619">
                  <c:v>-60.0488</c:v>
                </c:pt>
                <c:pt idx="620">
                  <c:v>-65.621200000000002</c:v>
                </c:pt>
                <c:pt idx="621">
                  <c:v>-53.535800000000002</c:v>
                </c:pt>
                <c:pt idx="622">
                  <c:v>-53.793599999999998</c:v>
                </c:pt>
                <c:pt idx="623">
                  <c:v>-50.470799999999997</c:v>
                </c:pt>
                <c:pt idx="624">
                  <c:v>-50.421700000000001</c:v>
                </c:pt>
                <c:pt idx="625">
                  <c:v>-65.373099999999994</c:v>
                </c:pt>
                <c:pt idx="626">
                  <c:v>-59.478999999999999</c:v>
                </c:pt>
                <c:pt idx="627">
                  <c:v>-52.3962</c:v>
                </c:pt>
                <c:pt idx="628">
                  <c:v>-47.020299999999999</c:v>
                </c:pt>
                <c:pt idx="629">
                  <c:v>-62.266399999999997</c:v>
                </c:pt>
                <c:pt idx="630">
                  <c:v>-50.367699999999999</c:v>
                </c:pt>
                <c:pt idx="631">
                  <c:v>-51.077399999999997</c:v>
                </c:pt>
                <c:pt idx="632">
                  <c:v>-54.405200000000001</c:v>
                </c:pt>
                <c:pt idx="633">
                  <c:v>-43.746600000000001</c:v>
                </c:pt>
                <c:pt idx="634">
                  <c:v>-55.841900000000003</c:v>
                </c:pt>
                <c:pt idx="635">
                  <c:v>-46.654400000000003</c:v>
                </c:pt>
                <c:pt idx="636">
                  <c:v>-50.158900000000003</c:v>
                </c:pt>
                <c:pt idx="637">
                  <c:v>-34.863700000000001</c:v>
                </c:pt>
                <c:pt idx="638">
                  <c:v>-39.6723</c:v>
                </c:pt>
                <c:pt idx="639">
                  <c:v>-46.057600000000001</c:v>
                </c:pt>
                <c:pt idx="640">
                  <c:v>-57.2761</c:v>
                </c:pt>
                <c:pt idx="641">
                  <c:v>-51.268999999999998</c:v>
                </c:pt>
                <c:pt idx="642">
                  <c:v>-52.3005</c:v>
                </c:pt>
                <c:pt idx="643">
                  <c:v>-49.147100000000002</c:v>
                </c:pt>
                <c:pt idx="644">
                  <c:v>-60.409799999999997</c:v>
                </c:pt>
                <c:pt idx="645">
                  <c:v>-51.2027</c:v>
                </c:pt>
                <c:pt idx="646">
                  <c:v>-55.097700000000003</c:v>
                </c:pt>
                <c:pt idx="647">
                  <c:v>-51.119199999999999</c:v>
                </c:pt>
                <c:pt idx="648">
                  <c:v>-63.604900000000001</c:v>
                </c:pt>
                <c:pt idx="649">
                  <c:v>-51.305799999999998</c:v>
                </c:pt>
                <c:pt idx="650">
                  <c:v>-62.895099999999999</c:v>
                </c:pt>
                <c:pt idx="651">
                  <c:v>-56.035899999999998</c:v>
                </c:pt>
                <c:pt idx="652">
                  <c:v>-59.655799999999999</c:v>
                </c:pt>
                <c:pt idx="653">
                  <c:v>-58.860100000000003</c:v>
                </c:pt>
                <c:pt idx="654">
                  <c:v>-55.404699999999998</c:v>
                </c:pt>
                <c:pt idx="655">
                  <c:v>-53.307400000000001</c:v>
                </c:pt>
                <c:pt idx="656">
                  <c:v>-56.507399999999997</c:v>
                </c:pt>
                <c:pt idx="657">
                  <c:v>-54.171900000000001</c:v>
                </c:pt>
                <c:pt idx="658">
                  <c:v>-52.462600000000002</c:v>
                </c:pt>
                <c:pt idx="659">
                  <c:v>-60.574300000000001</c:v>
                </c:pt>
                <c:pt idx="660">
                  <c:v>-56.035899999999998</c:v>
                </c:pt>
                <c:pt idx="661">
                  <c:v>-52.3889</c:v>
                </c:pt>
                <c:pt idx="662">
                  <c:v>-62.173099999999998</c:v>
                </c:pt>
                <c:pt idx="663">
                  <c:v>-54.802999999999997</c:v>
                </c:pt>
                <c:pt idx="664">
                  <c:v>-49.223199999999999</c:v>
                </c:pt>
                <c:pt idx="665">
                  <c:v>-48.520899999999997</c:v>
                </c:pt>
                <c:pt idx="666">
                  <c:v>-57.015799999999999</c:v>
                </c:pt>
                <c:pt idx="667">
                  <c:v>-67.855999999999995</c:v>
                </c:pt>
                <c:pt idx="668">
                  <c:v>-57.558500000000002</c:v>
                </c:pt>
                <c:pt idx="669">
                  <c:v>-53.869799999999998</c:v>
                </c:pt>
                <c:pt idx="670">
                  <c:v>-54.687600000000003</c:v>
                </c:pt>
                <c:pt idx="671">
                  <c:v>-51.077399999999997</c:v>
                </c:pt>
                <c:pt idx="672">
                  <c:v>-55.2254</c:v>
                </c:pt>
                <c:pt idx="673">
                  <c:v>-56.450899999999997</c:v>
                </c:pt>
                <c:pt idx="674">
                  <c:v>-51.283700000000003</c:v>
                </c:pt>
                <c:pt idx="675">
                  <c:v>-58.550699999999999</c:v>
                </c:pt>
                <c:pt idx="676">
                  <c:v>-57.315399999999997</c:v>
                </c:pt>
                <c:pt idx="677">
                  <c:v>-55.2181</c:v>
                </c:pt>
                <c:pt idx="678">
                  <c:v>-57.998100000000001</c:v>
                </c:pt>
                <c:pt idx="679">
                  <c:v>-59.218699999999998</c:v>
                </c:pt>
                <c:pt idx="680">
                  <c:v>-56.826700000000002</c:v>
                </c:pt>
                <c:pt idx="681">
                  <c:v>-56.669499999999999</c:v>
                </c:pt>
                <c:pt idx="682">
                  <c:v>-57.487299999999998</c:v>
                </c:pt>
                <c:pt idx="683">
                  <c:v>-52.853000000000002</c:v>
                </c:pt>
                <c:pt idx="684">
                  <c:v>-51.661900000000003</c:v>
                </c:pt>
                <c:pt idx="685">
                  <c:v>-55.4587</c:v>
                </c:pt>
                <c:pt idx="686">
                  <c:v>-57.084499999999998</c:v>
                </c:pt>
                <c:pt idx="687">
                  <c:v>-52.1556</c:v>
                </c:pt>
                <c:pt idx="688">
                  <c:v>-81.083399999999997</c:v>
                </c:pt>
                <c:pt idx="689">
                  <c:v>-55.257399999999997</c:v>
                </c:pt>
                <c:pt idx="690">
                  <c:v>-58.123399999999997</c:v>
                </c:pt>
                <c:pt idx="691">
                  <c:v>-58.354199999999999</c:v>
                </c:pt>
                <c:pt idx="692">
                  <c:v>-54.326599999999999</c:v>
                </c:pt>
                <c:pt idx="693">
                  <c:v>-54.906199999999998</c:v>
                </c:pt>
                <c:pt idx="694">
                  <c:v>-51.192900000000002</c:v>
                </c:pt>
                <c:pt idx="695">
                  <c:v>-72.568899999999999</c:v>
                </c:pt>
                <c:pt idx="696">
                  <c:v>-55.2181</c:v>
                </c:pt>
                <c:pt idx="697">
                  <c:v>-54.955300000000001</c:v>
                </c:pt>
                <c:pt idx="698">
                  <c:v>-47.273299999999999</c:v>
                </c:pt>
                <c:pt idx="699">
                  <c:v>-43.093400000000003</c:v>
                </c:pt>
                <c:pt idx="700">
                  <c:v>-47.435400000000001</c:v>
                </c:pt>
                <c:pt idx="701">
                  <c:v>-50.640300000000003</c:v>
                </c:pt>
                <c:pt idx="702">
                  <c:v>-50.768000000000001</c:v>
                </c:pt>
                <c:pt idx="703">
                  <c:v>-45.871000000000002</c:v>
                </c:pt>
                <c:pt idx="704">
                  <c:v>-54.7883</c:v>
                </c:pt>
                <c:pt idx="705">
                  <c:v>-51.0062</c:v>
                </c:pt>
                <c:pt idx="706">
                  <c:v>-56.561399999999999</c:v>
                </c:pt>
                <c:pt idx="707">
                  <c:v>-62.5685</c:v>
                </c:pt>
                <c:pt idx="708">
                  <c:v>-56.939599999999999</c:v>
                </c:pt>
                <c:pt idx="709">
                  <c:v>-54.564799999999998</c:v>
                </c:pt>
                <c:pt idx="710">
                  <c:v>-52.059800000000003</c:v>
                </c:pt>
                <c:pt idx="711">
                  <c:v>-54.805500000000002</c:v>
                </c:pt>
                <c:pt idx="712">
                  <c:v>-54.4101</c:v>
                </c:pt>
                <c:pt idx="713">
                  <c:v>-56.163600000000002</c:v>
                </c:pt>
                <c:pt idx="714">
                  <c:v>-48.994900000000001</c:v>
                </c:pt>
                <c:pt idx="715">
                  <c:v>-55.962200000000003</c:v>
                </c:pt>
                <c:pt idx="716">
                  <c:v>-57.418500000000002</c:v>
                </c:pt>
                <c:pt idx="717">
                  <c:v>-55.584000000000003</c:v>
                </c:pt>
                <c:pt idx="718">
                  <c:v>-60.264899999999997</c:v>
                </c:pt>
                <c:pt idx="719">
                  <c:v>-59.773699999999998</c:v>
                </c:pt>
                <c:pt idx="720">
                  <c:v>-65.771000000000001</c:v>
                </c:pt>
                <c:pt idx="721">
                  <c:v>-57.688699999999997</c:v>
                </c:pt>
                <c:pt idx="722">
                  <c:v>-60.967300000000002</c:v>
                </c:pt>
                <c:pt idx="723">
                  <c:v>-61.131799999999998</c:v>
                </c:pt>
                <c:pt idx="724">
                  <c:v>-57.880200000000002</c:v>
                </c:pt>
                <c:pt idx="725">
                  <c:v>-63.941400000000002</c:v>
                </c:pt>
                <c:pt idx="726">
                  <c:v>-55.254899999999999</c:v>
                </c:pt>
                <c:pt idx="727">
                  <c:v>-54.856999999999999</c:v>
                </c:pt>
                <c:pt idx="728">
                  <c:v>-50.881</c:v>
                </c:pt>
                <c:pt idx="729">
                  <c:v>-60.6554</c:v>
                </c:pt>
                <c:pt idx="730">
                  <c:v>-63.305300000000003</c:v>
                </c:pt>
                <c:pt idx="731">
                  <c:v>-58.6096</c:v>
                </c:pt>
                <c:pt idx="732">
                  <c:v>-58.688200000000002</c:v>
                </c:pt>
                <c:pt idx="733">
                  <c:v>-62.364699999999999</c:v>
                </c:pt>
                <c:pt idx="734">
                  <c:v>-56.927399999999999</c:v>
                </c:pt>
                <c:pt idx="735">
                  <c:v>-54.790700000000001</c:v>
                </c:pt>
                <c:pt idx="736">
                  <c:v>-53.295099999999998</c:v>
                </c:pt>
                <c:pt idx="737">
                  <c:v>-53.049500000000002</c:v>
                </c:pt>
                <c:pt idx="738">
                  <c:v>-59.835099999999997</c:v>
                </c:pt>
                <c:pt idx="739">
                  <c:v>-49.881399999999999</c:v>
                </c:pt>
                <c:pt idx="740">
                  <c:v>-53.5456</c:v>
                </c:pt>
                <c:pt idx="741">
                  <c:v>-56.495100000000001</c:v>
                </c:pt>
                <c:pt idx="742">
                  <c:v>-57.637099999999997</c:v>
                </c:pt>
                <c:pt idx="743">
                  <c:v>-50.841700000000003</c:v>
                </c:pt>
                <c:pt idx="744">
                  <c:v>-55.8369</c:v>
                </c:pt>
                <c:pt idx="745">
                  <c:v>-59.154800000000002</c:v>
                </c:pt>
                <c:pt idx="746">
                  <c:v>-58.599800000000002</c:v>
                </c:pt>
                <c:pt idx="747">
                  <c:v>-59.086100000000002</c:v>
                </c:pt>
                <c:pt idx="748">
                  <c:v>-57.615000000000002</c:v>
                </c:pt>
                <c:pt idx="749">
                  <c:v>-54.812800000000003</c:v>
                </c:pt>
                <c:pt idx="750">
                  <c:v>-61.542000000000002</c:v>
                </c:pt>
                <c:pt idx="751">
                  <c:v>-58.739800000000002</c:v>
                </c:pt>
                <c:pt idx="752">
                  <c:v>-68.108999999999995</c:v>
                </c:pt>
                <c:pt idx="753">
                  <c:v>-60.967300000000002</c:v>
                </c:pt>
                <c:pt idx="754">
                  <c:v>-53.268099999999997</c:v>
                </c:pt>
                <c:pt idx="755">
                  <c:v>-63.317599999999999</c:v>
                </c:pt>
                <c:pt idx="756">
                  <c:v>-56.222499999999997</c:v>
                </c:pt>
                <c:pt idx="757">
                  <c:v>-52.344700000000003</c:v>
                </c:pt>
                <c:pt idx="758">
                  <c:v>-52.4724</c:v>
                </c:pt>
                <c:pt idx="759">
                  <c:v>-54.722000000000001</c:v>
                </c:pt>
                <c:pt idx="760">
                  <c:v>-60.537500000000001</c:v>
                </c:pt>
                <c:pt idx="761">
                  <c:v>-54.194000000000003</c:v>
                </c:pt>
                <c:pt idx="762">
                  <c:v>-52.9955</c:v>
                </c:pt>
                <c:pt idx="763">
                  <c:v>-48.037100000000002</c:v>
                </c:pt>
                <c:pt idx="764">
                  <c:v>-63.157899999999998</c:v>
                </c:pt>
                <c:pt idx="765">
                  <c:v>-50.492899999999999</c:v>
                </c:pt>
                <c:pt idx="766">
                  <c:v>-52.582900000000002</c:v>
                </c:pt>
                <c:pt idx="767">
                  <c:v>-57.229399999999998</c:v>
                </c:pt>
                <c:pt idx="768">
                  <c:v>-53.066699999999997</c:v>
                </c:pt>
                <c:pt idx="769">
                  <c:v>-56.352699999999999</c:v>
                </c:pt>
                <c:pt idx="770">
                  <c:v>-46.784599999999998</c:v>
                </c:pt>
                <c:pt idx="771">
                  <c:v>-67.5441</c:v>
                </c:pt>
                <c:pt idx="772">
                  <c:v>-58.332099999999997</c:v>
                </c:pt>
                <c:pt idx="773">
                  <c:v>-60.311599999999999</c:v>
                </c:pt>
                <c:pt idx="774">
                  <c:v>-63.165300000000002</c:v>
                </c:pt>
                <c:pt idx="775">
                  <c:v>-55.407200000000003</c:v>
                </c:pt>
                <c:pt idx="776">
                  <c:v>-49.201099999999997</c:v>
                </c:pt>
                <c:pt idx="777">
                  <c:v>-57.0944</c:v>
                </c:pt>
                <c:pt idx="778">
                  <c:v>-54.304499999999997</c:v>
                </c:pt>
                <c:pt idx="779">
                  <c:v>-53.845199999999998</c:v>
                </c:pt>
                <c:pt idx="780">
                  <c:v>-56.345300000000002</c:v>
                </c:pt>
                <c:pt idx="781">
                  <c:v>-57.941600000000001</c:v>
                </c:pt>
                <c:pt idx="782">
                  <c:v>-56.490200000000002</c:v>
                </c:pt>
                <c:pt idx="783">
                  <c:v>-58.047199999999997</c:v>
                </c:pt>
                <c:pt idx="784">
                  <c:v>-53.474400000000003</c:v>
                </c:pt>
                <c:pt idx="785">
                  <c:v>-60.942700000000002</c:v>
                </c:pt>
                <c:pt idx="786">
                  <c:v>-65.854500000000002</c:v>
                </c:pt>
                <c:pt idx="787">
                  <c:v>-66.264600000000002</c:v>
                </c:pt>
                <c:pt idx="788">
                  <c:v>-51.755299999999998</c:v>
                </c:pt>
                <c:pt idx="789">
                  <c:v>-53.049500000000002</c:v>
                </c:pt>
                <c:pt idx="790">
                  <c:v>-60.969700000000003</c:v>
                </c:pt>
                <c:pt idx="791">
                  <c:v>-60.237900000000003</c:v>
                </c:pt>
                <c:pt idx="792">
                  <c:v>-51.2911</c:v>
                </c:pt>
                <c:pt idx="793">
                  <c:v>-51.104500000000002</c:v>
                </c:pt>
                <c:pt idx="794">
                  <c:v>-58.673499999999997</c:v>
                </c:pt>
                <c:pt idx="795">
                  <c:v>-63.992899999999999</c:v>
                </c:pt>
                <c:pt idx="796">
                  <c:v>-55.3187</c:v>
                </c:pt>
                <c:pt idx="797">
                  <c:v>-59.628799999999998</c:v>
                </c:pt>
                <c:pt idx="798">
                  <c:v>-50.814700000000002</c:v>
                </c:pt>
                <c:pt idx="799">
                  <c:v>-59.633699999999997</c:v>
                </c:pt>
                <c:pt idx="800">
                  <c:v>-66.839299999999994</c:v>
                </c:pt>
                <c:pt idx="801">
                  <c:v>-66.861400000000003</c:v>
                </c:pt>
                <c:pt idx="802">
                  <c:v>-49.672699999999999</c:v>
                </c:pt>
                <c:pt idx="803">
                  <c:v>-48.926099999999998</c:v>
                </c:pt>
                <c:pt idx="804">
                  <c:v>-61.284100000000002</c:v>
                </c:pt>
                <c:pt idx="805">
                  <c:v>-60.046300000000002</c:v>
                </c:pt>
                <c:pt idx="806">
                  <c:v>-54.810400000000001</c:v>
                </c:pt>
                <c:pt idx="807">
                  <c:v>-50.718899999999998</c:v>
                </c:pt>
                <c:pt idx="808">
                  <c:v>-49.5229</c:v>
                </c:pt>
                <c:pt idx="809">
                  <c:v>-53.3172</c:v>
                </c:pt>
                <c:pt idx="810">
                  <c:v>-57.3277</c:v>
                </c:pt>
                <c:pt idx="811">
                  <c:v>-62.519399999999997</c:v>
                </c:pt>
                <c:pt idx="812">
                  <c:v>-62.450600000000001</c:v>
                </c:pt>
                <c:pt idx="813">
                  <c:v>-54.7121</c:v>
                </c:pt>
                <c:pt idx="814">
                  <c:v>-50.313699999999997</c:v>
                </c:pt>
                <c:pt idx="815">
                  <c:v>-55.475900000000003</c:v>
                </c:pt>
                <c:pt idx="816">
                  <c:v>-50.4193</c:v>
                </c:pt>
                <c:pt idx="817">
                  <c:v>-60.161700000000003</c:v>
                </c:pt>
                <c:pt idx="818">
                  <c:v>-46.411299999999997</c:v>
                </c:pt>
                <c:pt idx="819">
                  <c:v>-58.7545</c:v>
                </c:pt>
                <c:pt idx="820">
                  <c:v>-63.538600000000002</c:v>
                </c:pt>
                <c:pt idx="821">
                  <c:v>-54.977400000000003</c:v>
                </c:pt>
                <c:pt idx="822">
                  <c:v>-54.407600000000002</c:v>
                </c:pt>
                <c:pt idx="823">
                  <c:v>-55.176299999999998</c:v>
                </c:pt>
                <c:pt idx="824">
                  <c:v>-55.517699999999998</c:v>
                </c:pt>
                <c:pt idx="825">
                  <c:v>-58.484400000000001</c:v>
                </c:pt>
                <c:pt idx="826">
                  <c:v>-52.103999999999999</c:v>
                </c:pt>
                <c:pt idx="827">
                  <c:v>-56.421399999999998</c:v>
                </c:pt>
                <c:pt idx="828">
                  <c:v>-52.983199999999997</c:v>
                </c:pt>
                <c:pt idx="829">
                  <c:v>-63.735100000000003</c:v>
                </c:pt>
                <c:pt idx="830">
                  <c:v>-53.469499999999996</c:v>
                </c:pt>
                <c:pt idx="831">
                  <c:v>-58.548200000000001</c:v>
                </c:pt>
                <c:pt idx="832">
                  <c:v>-57.9343</c:v>
                </c:pt>
                <c:pt idx="833">
                  <c:v>-56.207799999999999</c:v>
                </c:pt>
                <c:pt idx="834">
                  <c:v>-60.097900000000003</c:v>
                </c:pt>
                <c:pt idx="835">
                  <c:v>-53.543100000000003</c:v>
                </c:pt>
                <c:pt idx="836">
                  <c:v>-59.321800000000003</c:v>
                </c:pt>
                <c:pt idx="837">
                  <c:v>-59.341500000000003</c:v>
                </c:pt>
                <c:pt idx="838">
                  <c:v>-63.784199999999998</c:v>
                </c:pt>
                <c:pt idx="839">
                  <c:v>-58.145499999999998</c:v>
                </c:pt>
                <c:pt idx="840">
                  <c:v>-56.956800000000001</c:v>
                </c:pt>
                <c:pt idx="841">
                  <c:v>-54.589399999999998</c:v>
                </c:pt>
                <c:pt idx="842">
                  <c:v>-54.8521</c:v>
                </c:pt>
                <c:pt idx="843">
                  <c:v>-58.194600000000001</c:v>
                </c:pt>
                <c:pt idx="844">
                  <c:v>-67.814300000000003</c:v>
                </c:pt>
                <c:pt idx="845">
                  <c:v>-49.871600000000001</c:v>
                </c:pt>
                <c:pt idx="846">
                  <c:v>-58.707900000000002</c:v>
                </c:pt>
                <c:pt idx="847">
                  <c:v>-52.288200000000003</c:v>
                </c:pt>
                <c:pt idx="848">
                  <c:v>-51.878100000000003</c:v>
                </c:pt>
                <c:pt idx="849">
                  <c:v>-52.857999999999997</c:v>
                </c:pt>
                <c:pt idx="850">
                  <c:v>-62.836199999999998</c:v>
                </c:pt>
                <c:pt idx="851">
                  <c:v>-64.415300000000002</c:v>
                </c:pt>
                <c:pt idx="852">
                  <c:v>-72.686700000000002</c:v>
                </c:pt>
                <c:pt idx="853">
                  <c:v>-61.212899999999998</c:v>
                </c:pt>
                <c:pt idx="854">
                  <c:v>-64.452200000000005</c:v>
                </c:pt>
                <c:pt idx="855">
                  <c:v>-60.272300000000001</c:v>
                </c:pt>
                <c:pt idx="856">
                  <c:v>-57.698500000000003</c:v>
                </c:pt>
                <c:pt idx="857">
                  <c:v>-60.621000000000002</c:v>
                </c:pt>
                <c:pt idx="858">
                  <c:v>-59.478999999999999</c:v>
                </c:pt>
                <c:pt idx="859">
                  <c:v>-54.945500000000003</c:v>
                </c:pt>
                <c:pt idx="860">
                  <c:v>-58.386099999999999</c:v>
                </c:pt>
                <c:pt idx="861">
                  <c:v>-55.694499999999998</c:v>
                </c:pt>
                <c:pt idx="862">
                  <c:v>-58.319800000000001</c:v>
                </c:pt>
                <c:pt idx="863">
                  <c:v>-52.177700000000002</c:v>
                </c:pt>
                <c:pt idx="864">
                  <c:v>-57.926900000000003</c:v>
                </c:pt>
                <c:pt idx="865">
                  <c:v>-50.112299999999998</c:v>
                </c:pt>
                <c:pt idx="866">
                  <c:v>-52.3127</c:v>
                </c:pt>
                <c:pt idx="867">
                  <c:v>-61.077800000000003</c:v>
                </c:pt>
                <c:pt idx="868">
                  <c:v>-58.228999999999999</c:v>
                </c:pt>
                <c:pt idx="869">
                  <c:v>-58.523699999999998</c:v>
                </c:pt>
                <c:pt idx="870">
                  <c:v>-93.360399999999998</c:v>
                </c:pt>
                <c:pt idx="871">
                  <c:v>-70.412599999999998</c:v>
                </c:pt>
                <c:pt idx="872">
                  <c:v>-59.216200000000001</c:v>
                </c:pt>
                <c:pt idx="873">
                  <c:v>-53.818199999999997</c:v>
                </c:pt>
                <c:pt idx="874">
                  <c:v>-61.667200000000001</c:v>
                </c:pt>
                <c:pt idx="875">
                  <c:v>-58.192100000000003</c:v>
                </c:pt>
                <c:pt idx="876">
                  <c:v>-56.2102</c:v>
                </c:pt>
                <c:pt idx="877">
                  <c:v>-54.957700000000003</c:v>
                </c:pt>
                <c:pt idx="878">
                  <c:v>-60.7438</c:v>
                </c:pt>
                <c:pt idx="879">
                  <c:v>-59.685299999999998</c:v>
                </c:pt>
                <c:pt idx="880">
                  <c:v>-58.788899999999998</c:v>
                </c:pt>
                <c:pt idx="881">
                  <c:v>-52.644300000000001</c:v>
                </c:pt>
                <c:pt idx="882">
                  <c:v>-55.173900000000003</c:v>
                </c:pt>
                <c:pt idx="883">
                  <c:v>-60.954999999999998</c:v>
                </c:pt>
                <c:pt idx="884">
                  <c:v>-56.549100000000003</c:v>
                </c:pt>
                <c:pt idx="885">
                  <c:v>-50.657499999999999</c:v>
                </c:pt>
                <c:pt idx="886">
                  <c:v>-64.602000000000004</c:v>
                </c:pt>
                <c:pt idx="887">
                  <c:v>-60.851900000000001</c:v>
                </c:pt>
                <c:pt idx="888">
                  <c:v>-63.391199999999998</c:v>
                </c:pt>
                <c:pt idx="889">
                  <c:v>-59.284999999999997</c:v>
                </c:pt>
                <c:pt idx="890">
                  <c:v>-53.680700000000002</c:v>
                </c:pt>
                <c:pt idx="891">
                  <c:v>-54.692500000000003</c:v>
                </c:pt>
                <c:pt idx="892">
                  <c:v>-54.1571</c:v>
                </c:pt>
                <c:pt idx="893">
                  <c:v>-51.465499999999999</c:v>
                </c:pt>
                <c:pt idx="894">
                  <c:v>-65.085800000000006</c:v>
                </c:pt>
                <c:pt idx="895">
                  <c:v>-57.673900000000003</c:v>
                </c:pt>
                <c:pt idx="896">
                  <c:v>-60.704500000000003</c:v>
                </c:pt>
                <c:pt idx="897">
                  <c:v>-56.409199999999998</c:v>
                </c:pt>
                <c:pt idx="898">
                  <c:v>-57.438200000000002</c:v>
                </c:pt>
                <c:pt idx="899">
                  <c:v>-52.568199999999997</c:v>
                </c:pt>
                <c:pt idx="900">
                  <c:v>-66.473399999999998</c:v>
                </c:pt>
                <c:pt idx="901">
                  <c:v>-60.3337</c:v>
                </c:pt>
                <c:pt idx="902">
                  <c:v>-56.605600000000003</c:v>
                </c:pt>
                <c:pt idx="903">
                  <c:v>-55.917999999999999</c:v>
                </c:pt>
                <c:pt idx="904">
                  <c:v>-58.960799999999999</c:v>
                </c:pt>
                <c:pt idx="905">
                  <c:v>-49.765999999999998</c:v>
                </c:pt>
                <c:pt idx="906">
                  <c:v>-58.909199999999998</c:v>
                </c:pt>
                <c:pt idx="907">
                  <c:v>-50.731200000000001</c:v>
                </c:pt>
                <c:pt idx="908">
                  <c:v>-55.861499999999999</c:v>
                </c:pt>
                <c:pt idx="909">
                  <c:v>-57.408700000000003</c:v>
                </c:pt>
                <c:pt idx="910">
                  <c:v>-55.441499999999998</c:v>
                </c:pt>
                <c:pt idx="911">
                  <c:v>-56.460700000000003</c:v>
                </c:pt>
                <c:pt idx="912">
                  <c:v>-61.581200000000003</c:v>
                </c:pt>
                <c:pt idx="913">
                  <c:v>-57.740200000000002</c:v>
                </c:pt>
                <c:pt idx="914">
                  <c:v>-57.320300000000003</c:v>
                </c:pt>
                <c:pt idx="915">
                  <c:v>-54.260300000000001</c:v>
                </c:pt>
                <c:pt idx="916">
                  <c:v>-54.287300000000002</c:v>
                </c:pt>
                <c:pt idx="917">
                  <c:v>-54.920900000000003</c:v>
                </c:pt>
                <c:pt idx="918">
                  <c:v>-52.138399999999997</c:v>
                </c:pt>
                <c:pt idx="919">
                  <c:v>-68.973500000000001</c:v>
                </c:pt>
                <c:pt idx="920">
                  <c:v>-55.154200000000003</c:v>
                </c:pt>
                <c:pt idx="921">
                  <c:v>-51.0259</c:v>
                </c:pt>
                <c:pt idx="922">
                  <c:v>-63.540999999999997</c:v>
                </c:pt>
                <c:pt idx="923">
                  <c:v>-52.548499999999997</c:v>
                </c:pt>
                <c:pt idx="924">
                  <c:v>-68.121300000000005</c:v>
                </c:pt>
                <c:pt idx="925">
                  <c:v>-61.421599999999998</c:v>
                </c:pt>
                <c:pt idx="926">
                  <c:v>-60.544899999999998</c:v>
                </c:pt>
                <c:pt idx="927">
                  <c:v>-50.087699999999998</c:v>
                </c:pt>
                <c:pt idx="928">
                  <c:v>-59.071300000000001</c:v>
                </c:pt>
                <c:pt idx="929">
                  <c:v>-54.955300000000001</c:v>
                </c:pt>
                <c:pt idx="930">
                  <c:v>-53.7273</c:v>
                </c:pt>
                <c:pt idx="931">
                  <c:v>-50.944800000000001</c:v>
                </c:pt>
                <c:pt idx="932">
                  <c:v>-68.587900000000005</c:v>
                </c:pt>
                <c:pt idx="933">
                  <c:v>-57.698500000000003</c:v>
                </c:pt>
                <c:pt idx="934">
                  <c:v>-53.1158</c:v>
                </c:pt>
                <c:pt idx="935">
                  <c:v>-56.6081</c:v>
                </c:pt>
                <c:pt idx="936">
                  <c:v>-69.2166</c:v>
                </c:pt>
                <c:pt idx="937">
                  <c:v>-50.156500000000001</c:v>
                </c:pt>
                <c:pt idx="938">
                  <c:v>-66.151600000000002</c:v>
                </c:pt>
                <c:pt idx="939">
                  <c:v>-58.653799999999997</c:v>
                </c:pt>
                <c:pt idx="940">
                  <c:v>-69.174800000000005</c:v>
                </c:pt>
                <c:pt idx="941">
                  <c:v>-53.216500000000003</c:v>
                </c:pt>
                <c:pt idx="942">
                  <c:v>-61.026200000000003</c:v>
                </c:pt>
                <c:pt idx="943">
                  <c:v>-55.171399999999998</c:v>
                </c:pt>
                <c:pt idx="944">
                  <c:v>-60.0291</c:v>
                </c:pt>
                <c:pt idx="945">
                  <c:v>-56.340400000000002</c:v>
                </c:pt>
                <c:pt idx="946">
                  <c:v>-66.797499999999999</c:v>
                </c:pt>
                <c:pt idx="947">
                  <c:v>-53.828000000000003</c:v>
                </c:pt>
                <c:pt idx="948">
                  <c:v>-68.840800000000002</c:v>
                </c:pt>
                <c:pt idx="949">
                  <c:v>-53.039700000000003</c:v>
                </c:pt>
                <c:pt idx="950">
                  <c:v>-60.093000000000004</c:v>
                </c:pt>
                <c:pt idx="951">
                  <c:v>-51.91</c:v>
                </c:pt>
                <c:pt idx="952">
                  <c:v>-53.186999999999998</c:v>
                </c:pt>
                <c:pt idx="953">
                  <c:v>-52.771999999999998</c:v>
                </c:pt>
                <c:pt idx="954">
                  <c:v>-51.973799999999997</c:v>
                </c:pt>
                <c:pt idx="955">
                  <c:v>-62.276299999999999</c:v>
                </c:pt>
                <c:pt idx="956">
                  <c:v>-57.192599999999999</c:v>
                </c:pt>
                <c:pt idx="957">
                  <c:v>-59.321800000000003</c:v>
                </c:pt>
                <c:pt idx="958">
                  <c:v>-56.1145</c:v>
                </c:pt>
                <c:pt idx="959">
                  <c:v>-56.998600000000003</c:v>
                </c:pt>
                <c:pt idx="960">
                  <c:v>-57.703400000000002</c:v>
                </c:pt>
                <c:pt idx="961">
                  <c:v>-60.156799999999997</c:v>
                </c:pt>
                <c:pt idx="962">
                  <c:v>-52.644300000000001</c:v>
                </c:pt>
                <c:pt idx="963">
                  <c:v>-66.736099999999993</c:v>
                </c:pt>
                <c:pt idx="964">
                  <c:v>-50.502800000000001</c:v>
                </c:pt>
                <c:pt idx="965">
                  <c:v>-56.198</c:v>
                </c:pt>
                <c:pt idx="966">
                  <c:v>-54.161999999999999</c:v>
                </c:pt>
                <c:pt idx="967">
                  <c:v>-54.879100000000001</c:v>
                </c:pt>
                <c:pt idx="968">
                  <c:v>-56.455800000000004</c:v>
                </c:pt>
                <c:pt idx="969">
                  <c:v>-61.009</c:v>
                </c:pt>
                <c:pt idx="970">
                  <c:v>-56.396900000000002</c:v>
                </c:pt>
                <c:pt idx="971">
                  <c:v>-61.333199999999998</c:v>
                </c:pt>
                <c:pt idx="972">
                  <c:v>-48.844999999999999</c:v>
                </c:pt>
                <c:pt idx="973">
                  <c:v>-60.6922</c:v>
                </c:pt>
                <c:pt idx="974">
                  <c:v>-62.669199999999996</c:v>
                </c:pt>
                <c:pt idx="975">
                  <c:v>-52.553400000000003</c:v>
                </c:pt>
                <c:pt idx="976">
                  <c:v>-63.445300000000003</c:v>
                </c:pt>
                <c:pt idx="977">
                  <c:v>-63.568100000000001</c:v>
                </c:pt>
                <c:pt idx="978">
                  <c:v>-52.607500000000002</c:v>
                </c:pt>
                <c:pt idx="979">
                  <c:v>-55.593800000000002</c:v>
                </c:pt>
                <c:pt idx="980">
                  <c:v>-59.174500000000002</c:v>
                </c:pt>
                <c:pt idx="981">
                  <c:v>-59.211300000000001</c:v>
                </c:pt>
                <c:pt idx="982">
                  <c:v>-53.476799999999997</c:v>
                </c:pt>
                <c:pt idx="983">
                  <c:v>-60.689799999999998</c:v>
                </c:pt>
                <c:pt idx="984">
                  <c:v>-67.499899999999997</c:v>
                </c:pt>
                <c:pt idx="985">
                  <c:v>-53.997500000000002</c:v>
                </c:pt>
                <c:pt idx="986">
                  <c:v>-58.140599999999999</c:v>
                </c:pt>
                <c:pt idx="987">
                  <c:v>-62.634799999999998</c:v>
                </c:pt>
                <c:pt idx="988">
                  <c:v>-53.781399999999998</c:v>
                </c:pt>
                <c:pt idx="989">
                  <c:v>-61.456000000000003</c:v>
                </c:pt>
                <c:pt idx="990">
                  <c:v>-55.935200000000002</c:v>
                </c:pt>
                <c:pt idx="991">
                  <c:v>-59.1524</c:v>
                </c:pt>
                <c:pt idx="992">
                  <c:v>-55.790300000000002</c:v>
                </c:pt>
                <c:pt idx="993">
                  <c:v>-53.444899999999997</c:v>
                </c:pt>
                <c:pt idx="994">
                  <c:v>-50.9497</c:v>
                </c:pt>
                <c:pt idx="995">
                  <c:v>-61.750700000000002</c:v>
                </c:pt>
                <c:pt idx="996">
                  <c:v>-50.480699999999999</c:v>
                </c:pt>
                <c:pt idx="997">
                  <c:v>-65.825000000000003</c:v>
                </c:pt>
                <c:pt idx="998">
                  <c:v>-55.360500000000002</c:v>
                </c:pt>
                <c:pt idx="999">
                  <c:v>-52.091700000000003</c:v>
                </c:pt>
                <c:pt idx="1000">
                  <c:v>-55.947499999999998</c:v>
                </c:pt>
                <c:pt idx="1001">
                  <c:v>-77.863699999999994</c:v>
                </c:pt>
                <c:pt idx="1002">
                  <c:v>-55.601199999999999</c:v>
                </c:pt>
                <c:pt idx="1003">
                  <c:v>-50.844099999999997</c:v>
                </c:pt>
                <c:pt idx="1004">
                  <c:v>-63.580300000000001</c:v>
                </c:pt>
                <c:pt idx="1005">
                  <c:v>-53.538200000000003</c:v>
                </c:pt>
                <c:pt idx="1006">
                  <c:v>-58.59</c:v>
                </c:pt>
                <c:pt idx="1007">
                  <c:v>-59.953000000000003</c:v>
                </c:pt>
                <c:pt idx="1008">
                  <c:v>-63.867699999999999</c:v>
                </c:pt>
                <c:pt idx="1009">
                  <c:v>-67.104500000000002</c:v>
                </c:pt>
                <c:pt idx="1010">
                  <c:v>-53.4253</c:v>
                </c:pt>
                <c:pt idx="1011">
                  <c:v>-50.856400000000001</c:v>
                </c:pt>
                <c:pt idx="1012">
                  <c:v>-50.318600000000004</c:v>
                </c:pt>
                <c:pt idx="1013">
                  <c:v>-51.91</c:v>
                </c:pt>
                <c:pt idx="1014">
                  <c:v>-58.865000000000002</c:v>
                </c:pt>
                <c:pt idx="1015">
                  <c:v>-53.945900000000002</c:v>
                </c:pt>
                <c:pt idx="1016">
                  <c:v>-63.924199999999999</c:v>
                </c:pt>
                <c:pt idx="1017">
                  <c:v>-50.328400000000002</c:v>
                </c:pt>
                <c:pt idx="1018">
                  <c:v>-60.530099999999997</c:v>
                </c:pt>
                <c:pt idx="1019">
                  <c:v>-53.442500000000003</c:v>
                </c:pt>
                <c:pt idx="1020">
                  <c:v>-55.299100000000003</c:v>
                </c:pt>
                <c:pt idx="1021">
                  <c:v>-57.789400000000001</c:v>
                </c:pt>
                <c:pt idx="1022">
                  <c:v>-49.795499999999997</c:v>
                </c:pt>
                <c:pt idx="1023">
                  <c:v>-61.895600000000002</c:v>
                </c:pt>
                <c:pt idx="1024">
                  <c:v>-65.886399999999995</c:v>
                </c:pt>
                <c:pt idx="1025">
                  <c:v>-53.152700000000003</c:v>
                </c:pt>
                <c:pt idx="1026">
                  <c:v>-55.502899999999997</c:v>
                </c:pt>
                <c:pt idx="1027">
                  <c:v>-65.562200000000004</c:v>
                </c:pt>
                <c:pt idx="1028">
                  <c:v>-51.497399999999999</c:v>
                </c:pt>
                <c:pt idx="1029">
                  <c:v>-47.8553</c:v>
                </c:pt>
                <c:pt idx="1030">
                  <c:v>-57.195</c:v>
                </c:pt>
                <c:pt idx="1031">
                  <c:v>-62.882899999999999</c:v>
                </c:pt>
                <c:pt idx="1032">
                  <c:v>-71.866500000000002</c:v>
                </c:pt>
                <c:pt idx="1033">
                  <c:v>-53.864899999999999</c:v>
                </c:pt>
                <c:pt idx="1034">
                  <c:v>-53.840299999999999</c:v>
                </c:pt>
                <c:pt idx="1035">
                  <c:v>-54.626199999999997</c:v>
                </c:pt>
                <c:pt idx="1036">
                  <c:v>-61.176000000000002</c:v>
                </c:pt>
                <c:pt idx="1037">
                  <c:v>-52.285699999999999</c:v>
                </c:pt>
                <c:pt idx="1038">
                  <c:v>-57.177900000000001</c:v>
                </c:pt>
                <c:pt idx="1039">
                  <c:v>-57.784500000000001</c:v>
                </c:pt>
                <c:pt idx="1040">
                  <c:v>-54.862000000000002</c:v>
                </c:pt>
                <c:pt idx="1041">
                  <c:v>-51.168300000000002</c:v>
                </c:pt>
                <c:pt idx="1042">
                  <c:v>-60.483499999999999</c:v>
                </c:pt>
                <c:pt idx="1043">
                  <c:v>-72.335599999999999</c:v>
                </c:pt>
                <c:pt idx="1044">
                  <c:v>-68.831000000000003</c:v>
                </c:pt>
                <c:pt idx="1045">
                  <c:v>-54.429699999999997</c:v>
                </c:pt>
                <c:pt idx="1046">
                  <c:v>-55.699399999999997</c:v>
                </c:pt>
                <c:pt idx="1047">
                  <c:v>-55.353099999999998</c:v>
                </c:pt>
                <c:pt idx="1048">
                  <c:v>-58.73</c:v>
                </c:pt>
                <c:pt idx="1049">
                  <c:v>-61.745800000000003</c:v>
                </c:pt>
                <c:pt idx="1050">
                  <c:v>-55.380099999999999</c:v>
                </c:pt>
                <c:pt idx="1051">
                  <c:v>-57.848300000000002</c:v>
                </c:pt>
                <c:pt idx="1052">
                  <c:v>-75.842600000000004</c:v>
                </c:pt>
                <c:pt idx="1053">
                  <c:v>-68.258799999999994</c:v>
                </c:pt>
                <c:pt idx="1054">
                  <c:v>-53.0642</c:v>
                </c:pt>
                <c:pt idx="1055">
                  <c:v>-68.973500000000001</c:v>
                </c:pt>
                <c:pt idx="1056">
                  <c:v>-56.337899999999998</c:v>
                </c:pt>
                <c:pt idx="1057">
                  <c:v>-51.929600000000001</c:v>
                </c:pt>
                <c:pt idx="1058">
                  <c:v>-69.7667</c:v>
                </c:pt>
                <c:pt idx="1059">
                  <c:v>-55.114899999999999</c:v>
                </c:pt>
                <c:pt idx="1060">
                  <c:v>-56.232300000000002</c:v>
                </c:pt>
                <c:pt idx="1061">
                  <c:v>-58.0914</c:v>
                </c:pt>
                <c:pt idx="1062">
                  <c:v>-72.531999999999996</c:v>
                </c:pt>
                <c:pt idx="1063">
                  <c:v>-53.081400000000002</c:v>
                </c:pt>
                <c:pt idx="1064">
                  <c:v>-64.182000000000002</c:v>
                </c:pt>
                <c:pt idx="1065">
                  <c:v>-55.576599999999999</c:v>
                </c:pt>
                <c:pt idx="1066">
                  <c:v>-58.825699999999998</c:v>
                </c:pt>
                <c:pt idx="1067">
                  <c:v>-52.499400000000001</c:v>
                </c:pt>
                <c:pt idx="1068">
                  <c:v>-62.507100000000001</c:v>
                </c:pt>
                <c:pt idx="1069">
                  <c:v>-58.339500000000001</c:v>
                </c:pt>
                <c:pt idx="1070">
                  <c:v>-58.516300000000001</c:v>
                </c:pt>
                <c:pt idx="1071">
                  <c:v>-52.371699999999997</c:v>
                </c:pt>
                <c:pt idx="1072">
                  <c:v>-54.984699999999997</c:v>
                </c:pt>
                <c:pt idx="1073">
                  <c:v>-55.2303</c:v>
                </c:pt>
                <c:pt idx="1074">
                  <c:v>-63.509099999999997</c:v>
                </c:pt>
                <c:pt idx="1075">
                  <c:v>-62.693800000000003</c:v>
                </c:pt>
                <c:pt idx="1076">
                  <c:v>-62.543999999999997</c:v>
                </c:pt>
                <c:pt idx="1077">
                  <c:v>-62.320500000000003</c:v>
                </c:pt>
                <c:pt idx="1078">
                  <c:v>-65.852000000000004</c:v>
                </c:pt>
                <c:pt idx="1079">
                  <c:v>-52.695900000000002</c:v>
                </c:pt>
                <c:pt idx="1080">
                  <c:v>-63.560699999999997</c:v>
                </c:pt>
                <c:pt idx="1081">
                  <c:v>-52.148200000000003</c:v>
                </c:pt>
                <c:pt idx="1082">
                  <c:v>-56.124299999999998</c:v>
                </c:pt>
                <c:pt idx="1083">
                  <c:v>-56.765300000000003</c:v>
                </c:pt>
                <c:pt idx="1084">
                  <c:v>-59.891599999999997</c:v>
                </c:pt>
                <c:pt idx="1085">
                  <c:v>-56.735799999999998</c:v>
                </c:pt>
                <c:pt idx="1086">
                  <c:v>-54.687600000000003</c:v>
                </c:pt>
                <c:pt idx="1087">
                  <c:v>-56.313400000000001</c:v>
                </c:pt>
                <c:pt idx="1088">
                  <c:v>-52.354500000000002</c:v>
                </c:pt>
                <c:pt idx="1089">
                  <c:v>-62.524299999999997</c:v>
                </c:pt>
                <c:pt idx="1090">
                  <c:v>-57.703400000000002</c:v>
                </c:pt>
                <c:pt idx="1091">
                  <c:v>-50.755699999999997</c:v>
                </c:pt>
                <c:pt idx="1092">
                  <c:v>-54.884099999999997</c:v>
                </c:pt>
                <c:pt idx="1093">
                  <c:v>-59.098399999999998</c:v>
                </c:pt>
                <c:pt idx="1094">
                  <c:v>-64.982600000000005</c:v>
                </c:pt>
                <c:pt idx="1095">
                  <c:v>-54.6434</c:v>
                </c:pt>
                <c:pt idx="1096">
                  <c:v>-62.968800000000002</c:v>
                </c:pt>
                <c:pt idx="1097">
                  <c:v>-60.932899999999997</c:v>
                </c:pt>
                <c:pt idx="1098">
                  <c:v>-58.820799999999998</c:v>
                </c:pt>
                <c:pt idx="1099">
                  <c:v>-56.279000000000003</c:v>
                </c:pt>
                <c:pt idx="1100">
                  <c:v>-53.334400000000002</c:v>
                </c:pt>
                <c:pt idx="1101">
                  <c:v>-58.265799999999999</c:v>
                </c:pt>
                <c:pt idx="1102">
                  <c:v>-64.236099999999993</c:v>
                </c:pt>
                <c:pt idx="1103">
                  <c:v>-53.216500000000003</c:v>
                </c:pt>
                <c:pt idx="1104">
                  <c:v>-55.043700000000001</c:v>
                </c:pt>
                <c:pt idx="1105">
                  <c:v>-75.722200000000001</c:v>
                </c:pt>
                <c:pt idx="1106">
                  <c:v>-58.201999999999998</c:v>
                </c:pt>
                <c:pt idx="1107">
                  <c:v>-55.043700000000001</c:v>
                </c:pt>
                <c:pt idx="1108">
                  <c:v>-60.208399999999997</c:v>
                </c:pt>
                <c:pt idx="1109">
                  <c:v>-59.005000000000003</c:v>
                </c:pt>
                <c:pt idx="1110">
                  <c:v>-57.398899999999998</c:v>
                </c:pt>
                <c:pt idx="1111">
                  <c:v>-57.082099999999997</c:v>
                </c:pt>
                <c:pt idx="1112">
                  <c:v>-65.773399999999995</c:v>
                </c:pt>
                <c:pt idx="1113">
                  <c:v>-66.546999999999997</c:v>
                </c:pt>
                <c:pt idx="1114">
                  <c:v>-56.939599999999999</c:v>
                </c:pt>
                <c:pt idx="1115">
                  <c:v>-56.099699999999999</c:v>
                </c:pt>
                <c:pt idx="1116">
                  <c:v>-61.158799999999999</c:v>
                </c:pt>
                <c:pt idx="1117">
                  <c:v>-58.631700000000002</c:v>
                </c:pt>
                <c:pt idx="1118">
                  <c:v>-53.754399999999997</c:v>
                </c:pt>
                <c:pt idx="1119">
                  <c:v>-56.043199999999999</c:v>
                </c:pt>
                <c:pt idx="1120">
                  <c:v>-61.352899999999998</c:v>
                </c:pt>
                <c:pt idx="1121">
                  <c:v>-58.808599999999998</c:v>
                </c:pt>
                <c:pt idx="1122">
                  <c:v>-59.702500000000001</c:v>
                </c:pt>
                <c:pt idx="1123">
                  <c:v>-55.466099999999997</c:v>
                </c:pt>
                <c:pt idx="1124">
                  <c:v>-54.874200000000002</c:v>
                </c:pt>
                <c:pt idx="1125">
                  <c:v>-50.3063</c:v>
                </c:pt>
                <c:pt idx="1126">
                  <c:v>-56.082500000000003</c:v>
                </c:pt>
                <c:pt idx="1127">
                  <c:v>-52.892299999999999</c:v>
                </c:pt>
                <c:pt idx="1128">
                  <c:v>-56.006399999999999</c:v>
                </c:pt>
                <c:pt idx="1129">
                  <c:v>-64.660899999999998</c:v>
                </c:pt>
                <c:pt idx="1130">
                  <c:v>-50.3309</c:v>
                </c:pt>
                <c:pt idx="1131">
                  <c:v>-52.199800000000003</c:v>
                </c:pt>
                <c:pt idx="1132">
                  <c:v>-52.666400000000003</c:v>
                </c:pt>
                <c:pt idx="1133">
                  <c:v>-55.139499999999998</c:v>
                </c:pt>
                <c:pt idx="1134">
                  <c:v>-53.744500000000002</c:v>
                </c:pt>
                <c:pt idx="1135">
                  <c:v>-54.257800000000003</c:v>
                </c:pt>
                <c:pt idx="1136">
                  <c:v>-58.133200000000002</c:v>
                </c:pt>
                <c:pt idx="1137">
                  <c:v>-50.264499999999998</c:v>
                </c:pt>
                <c:pt idx="1138">
                  <c:v>-62.4285</c:v>
                </c:pt>
                <c:pt idx="1139">
                  <c:v>-58.585099999999997</c:v>
                </c:pt>
                <c:pt idx="1140">
                  <c:v>-55.647799999999997</c:v>
                </c:pt>
                <c:pt idx="1141">
                  <c:v>-55.063299999999998</c:v>
                </c:pt>
                <c:pt idx="1142">
                  <c:v>-70.488699999999994</c:v>
                </c:pt>
                <c:pt idx="1143">
                  <c:v>-91.314599999999999</c:v>
                </c:pt>
                <c:pt idx="1144">
                  <c:v>-51.649700000000003</c:v>
                </c:pt>
                <c:pt idx="1145">
                  <c:v>-56.912599999999998</c:v>
                </c:pt>
                <c:pt idx="1146">
                  <c:v>-70.4101</c:v>
                </c:pt>
                <c:pt idx="1147">
                  <c:v>-61.549300000000002</c:v>
                </c:pt>
                <c:pt idx="1148">
                  <c:v>-60.286999999999999</c:v>
                </c:pt>
                <c:pt idx="1149">
                  <c:v>-61.686900000000001</c:v>
                </c:pt>
                <c:pt idx="1150">
                  <c:v>-53.1477</c:v>
                </c:pt>
                <c:pt idx="1151">
                  <c:v>-71.019199999999998</c:v>
                </c:pt>
                <c:pt idx="1152">
                  <c:v>-57.885100000000001</c:v>
                </c:pt>
                <c:pt idx="1153">
                  <c:v>-67.659599999999998</c:v>
                </c:pt>
                <c:pt idx="1154">
                  <c:v>-65.847099999999998</c:v>
                </c:pt>
                <c:pt idx="1155">
                  <c:v>-58.582599999999999</c:v>
                </c:pt>
                <c:pt idx="1156">
                  <c:v>-60.682400000000001</c:v>
                </c:pt>
                <c:pt idx="1157">
                  <c:v>-63.580300000000001</c:v>
                </c:pt>
                <c:pt idx="1158">
                  <c:v>-52.344700000000003</c:v>
                </c:pt>
                <c:pt idx="1159">
                  <c:v>-60.7119</c:v>
                </c:pt>
                <c:pt idx="1160">
                  <c:v>-66.168800000000005</c:v>
                </c:pt>
                <c:pt idx="1161">
                  <c:v>-54.901200000000003</c:v>
                </c:pt>
                <c:pt idx="1162">
                  <c:v>-72.8292</c:v>
                </c:pt>
                <c:pt idx="1163">
                  <c:v>-52.121200000000002</c:v>
                </c:pt>
                <c:pt idx="1164">
                  <c:v>-64.545500000000004</c:v>
                </c:pt>
                <c:pt idx="1165">
                  <c:v>-57.590400000000002</c:v>
                </c:pt>
                <c:pt idx="1166">
                  <c:v>-51.320599999999999</c:v>
                </c:pt>
                <c:pt idx="1167">
                  <c:v>-57.180300000000003</c:v>
                </c:pt>
                <c:pt idx="1168">
                  <c:v>-55.584000000000003</c:v>
                </c:pt>
                <c:pt idx="1169">
                  <c:v>-59.287500000000001</c:v>
                </c:pt>
                <c:pt idx="1170">
                  <c:v>-58.233899999999998</c:v>
                </c:pt>
                <c:pt idx="1171">
                  <c:v>-52.663899999999998</c:v>
                </c:pt>
                <c:pt idx="1172">
                  <c:v>-58.152799999999999</c:v>
                </c:pt>
                <c:pt idx="1173">
                  <c:v>-54.947899999999997</c:v>
                </c:pt>
                <c:pt idx="1174">
                  <c:v>-57.772199999999998</c:v>
                </c:pt>
                <c:pt idx="1175">
                  <c:v>-60.127400000000002</c:v>
                </c:pt>
                <c:pt idx="1176">
                  <c:v>-61.740900000000003</c:v>
                </c:pt>
                <c:pt idx="1177">
                  <c:v>-56.522100000000002</c:v>
                </c:pt>
                <c:pt idx="1178">
                  <c:v>-55.841900000000003</c:v>
                </c:pt>
                <c:pt idx="1179">
                  <c:v>-78.269000000000005</c:v>
                </c:pt>
                <c:pt idx="1180">
                  <c:v>-57.612499999999997</c:v>
                </c:pt>
                <c:pt idx="1181">
                  <c:v>-57.683799999999998</c:v>
                </c:pt>
                <c:pt idx="1182">
                  <c:v>-64.042000000000002</c:v>
                </c:pt>
                <c:pt idx="1183">
                  <c:v>-52.084400000000002</c:v>
                </c:pt>
                <c:pt idx="1184">
                  <c:v>-63.452599999999997</c:v>
                </c:pt>
                <c:pt idx="1185">
                  <c:v>-64.449700000000007</c:v>
                </c:pt>
                <c:pt idx="1186">
                  <c:v>-61.4756</c:v>
                </c:pt>
                <c:pt idx="1187">
                  <c:v>-59.668100000000003</c:v>
                </c:pt>
                <c:pt idx="1188">
                  <c:v>-56.328099999999999</c:v>
                </c:pt>
                <c:pt idx="1189">
                  <c:v>-56.067799999999998</c:v>
                </c:pt>
                <c:pt idx="1190">
                  <c:v>-55.166499999999999</c:v>
                </c:pt>
                <c:pt idx="1191">
                  <c:v>-56.153700000000001</c:v>
                </c:pt>
                <c:pt idx="1192">
                  <c:v>-57.015799999999999</c:v>
                </c:pt>
                <c:pt idx="1193">
                  <c:v>-69.953400000000002</c:v>
                </c:pt>
                <c:pt idx="1194">
                  <c:v>-66.2744</c:v>
                </c:pt>
                <c:pt idx="1195">
                  <c:v>-57.664099999999998</c:v>
                </c:pt>
                <c:pt idx="1196">
                  <c:v>-61.731099999999998</c:v>
                </c:pt>
                <c:pt idx="1197">
                  <c:v>-52.433100000000003</c:v>
                </c:pt>
                <c:pt idx="1198">
                  <c:v>-63.970799999999997</c:v>
                </c:pt>
                <c:pt idx="1199">
                  <c:v>-60.1937</c:v>
                </c:pt>
                <c:pt idx="1200">
                  <c:v>-48.199100000000001</c:v>
                </c:pt>
                <c:pt idx="1201">
                  <c:v>-51.63</c:v>
                </c:pt>
                <c:pt idx="1202">
                  <c:v>-67.693899999999999</c:v>
                </c:pt>
                <c:pt idx="1203">
                  <c:v>-55.986699999999999</c:v>
                </c:pt>
                <c:pt idx="1204">
                  <c:v>-60.986899999999999</c:v>
                </c:pt>
                <c:pt idx="1205">
                  <c:v>-55.588900000000002</c:v>
                </c:pt>
                <c:pt idx="1206">
                  <c:v>-62.539000000000001</c:v>
                </c:pt>
                <c:pt idx="1207">
                  <c:v>-66.465999999999994</c:v>
                </c:pt>
                <c:pt idx="1208">
                  <c:v>-66.488100000000003</c:v>
                </c:pt>
                <c:pt idx="1209">
                  <c:v>-53.557899999999997</c:v>
                </c:pt>
                <c:pt idx="1210">
                  <c:v>-56.888100000000001</c:v>
                </c:pt>
                <c:pt idx="1211">
                  <c:v>-50.952199999999998</c:v>
                </c:pt>
                <c:pt idx="1212">
                  <c:v>-52.5854</c:v>
                </c:pt>
                <c:pt idx="1213">
                  <c:v>-55.932699999999997</c:v>
                </c:pt>
                <c:pt idx="1214">
                  <c:v>-58.648899999999998</c:v>
                </c:pt>
                <c:pt idx="1215">
                  <c:v>-70.029499999999999</c:v>
                </c:pt>
                <c:pt idx="1216">
                  <c:v>-63.076900000000002</c:v>
                </c:pt>
                <c:pt idx="1217">
                  <c:v>-53.081400000000002</c:v>
                </c:pt>
                <c:pt idx="1218">
                  <c:v>-61.6967</c:v>
                </c:pt>
                <c:pt idx="1219">
                  <c:v>-91.022400000000005</c:v>
                </c:pt>
                <c:pt idx="1220">
                  <c:v>-58.850299999999997</c:v>
                </c:pt>
                <c:pt idx="1221">
                  <c:v>-59.019799999999996</c:v>
                </c:pt>
                <c:pt idx="1222">
                  <c:v>-57.470100000000002</c:v>
                </c:pt>
                <c:pt idx="1223">
                  <c:v>-62.281199999999998</c:v>
                </c:pt>
                <c:pt idx="1224">
                  <c:v>-51.121600000000001</c:v>
                </c:pt>
                <c:pt idx="1225">
                  <c:v>-65.198800000000006</c:v>
                </c:pt>
                <c:pt idx="1226">
                  <c:v>-60.213299999999997</c:v>
                </c:pt>
                <c:pt idx="1227">
                  <c:v>-57.720599999999997</c:v>
                </c:pt>
                <c:pt idx="1228">
                  <c:v>-61.281599999999997</c:v>
                </c:pt>
                <c:pt idx="1229">
                  <c:v>-58.081600000000002</c:v>
                </c:pt>
                <c:pt idx="1230">
                  <c:v>-49.201099999999997</c:v>
                </c:pt>
                <c:pt idx="1231">
                  <c:v>-71.375299999999996</c:v>
                </c:pt>
                <c:pt idx="1232">
                  <c:v>-56.239699999999999</c:v>
                </c:pt>
                <c:pt idx="1233">
                  <c:v>-59.142600000000002</c:v>
                </c:pt>
                <c:pt idx="1234">
                  <c:v>-67.070099999999996</c:v>
                </c:pt>
                <c:pt idx="1235">
                  <c:v>-55.1935</c:v>
                </c:pt>
                <c:pt idx="1236">
                  <c:v>-55.397300000000001</c:v>
                </c:pt>
                <c:pt idx="1237">
                  <c:v>-51.998399999999997</c:v>
                </c:pt>
                <c:pt idx="1238">
                  <c:v>-61.262</c:v>
                </c:pt>
                <c:pt idx="1239">
                  <c:v>-64.675700000000006</c:v>
                </c:pt>
                <c:pt idx="1240">
                  <c:v>-67.114400000000003</c:v>
                </c:pt>
                <c:pt idx="1241">
                  <c:v>-57.312899999999999</c:v>
                </c:pt>
                <c:pt idx="1242">
                  <c:v>-57.585500000000003</c:v>
                </c:pt>
                <c:pt idx="1243">
                  <c:v>-53.142800000000001</c:v>
                </c:pt>
                <c:pt idx="1244">
                  <c:v>-62.426099999999998</c:v>
                </c:pt>
                <c:pt idx="1245">
                  <c:v>-58.992699999999999</c:v>
                </c:pt>
                <c:pt idx="1246">
                  <c:v>-55.031399999999998</c:v>
                </c:pt>
                <c:pt idx="1247">
                  <c:v>-53.624200000000002</c:v>
                </c:pt>
                <c:pt idx="1248">
                  <c:v>-59.091000000000001</c:v>
                </c:pt>
                <c:pt idx="1249">
                  <c:v>-52.663899999999998</c:v>
                </c:pt>
                <c:pt idx="1250">
                  <c:v>-59.835099999999997</c:v>
                </c:pt>
                <c:pt idx="1251">
                  <c:v>-56.860999999999997</c:v>
                </c:pt>
                <c:pt idx="1252">
                  <c:v>-64.346599999999995</c:v>
                </c:pt>
                <c:pt idx="1253">
                  <c:v>-57.175400000000003</c:v>
                </c:pt>
                <c:pt idx="1254">
                  <c:v>-57.030500000000004</c:v>
                </c:pt>
                <c:pt idx="1255">
                  <c:v>-55.0854</c:v>
                </c:pt>
                <c:pt idx="1256">
                  <c:v>-53.7273</c:v>
                </c:pt>
                <c:pt idx="1257">
                  <c:v>-54.024500000000003</c:v>
                </c:pt>
                <c:pt idx="1258">
                  <c:v>-53.015099999999997</c:v>
                </c:pt>
                <c:pt idx="1259">
                  <c:v>-53.589799999999997</c:v>
                </c:pt>
                <c:pt idx="1260">
                  <c:v>-51.227200000000003</c:v>
                </c:pt>
                <c:pt idx="1261">
                  <c:v>-61.0336</c:v>
                </c:pt>
                <c:pt idx="1262">
                  <c:v>-51.548999999999999</c:v>
                </c:pt>
                <c:pt idx="1263">
                  <c:v>-59.658299999999997</c:v>
                </c:pt>
                <c:pt idx="1264">
                  <c:v>-73.578199999999995</c:v>
                </c:pt>
                <c:pt idx="1265">
                  <c:v>-51.3157</c:v>
                </c:pt>
                <c:pt idx="1266">
                  <c:v>-66.208100000000002</c:v>
                </c:pt>
                <c:pt idx="1267">
                  <c:v>-53.783799999999999</c:v>
                </c:pt>
                <c:pt idx="1268">
                  <c:v>-57.990699999999997</c:v>
                </c:pt>
                <c:pt idx="1269">
                  <c:v>-49.640700000000002</c:v>
                </c:pt>
                <c:pt idx="1270">
                  <c:v>-62.5047</c:v>
                </c:pt>
                <c:pt idx="1271">
                  <c:v>-70</c:v>
                </c:pt>
                <c:pt idx="1272">
                  <c:v>-64.656000000000006</c:v>
                </c:pt>
                <c:pt idx="1273">
                  <c:v>-59.876899999999999</c:v>
                </c:pt>
                <c:pt idx="1274">
                  <c:v>-63.5779</c:v>
                </c:pt>
                <c:pt idx="1275">
                  <c:v>-55.596299999999999</c:v>
                </c:pt>
                <c:pt idx="1276">
                  <c:v>-59.338999999999999</c:v>
                </c:pt>
                <c:pt idx="1277">
                  <c:v>-54.766199999999998</c:v>
                </c:pt>
                <c:pt idx="1278">
                  <c:v>-51.991</c:v>
                </c:pt>
                <c:pt idx="1279">
                  <c:v>-54.351100000000002</c:v>
                </c:pt>
                <c:pt idx="1280">
                  <c:v>-55.841900000000003</c:v>
                </c:pt>
                <c:pt idx="1281">
                  <c:v>-66.630499999999998</c:v>
                </c:pt>
                <c:pt idx="1282">
                  <c:v>-48.683</c:v>
                </c:pt>
                <c:pt idx="1283">
                  <c:v>-69.331999999999994</c:v>
                </c:pt>
                <c:pt idx="1284">
                  <c:v>-55.974499999999999</c:v>
                </c:pt>
                <c:pt idx="1285">
                  <c:v>-55.060899999999997</c:v>
                </c:pt>
                <c:pt idx="1286">
                  <c:v>-53.383499999999998</c:v>
                </c:pt>
                <c:pt idx="1287">
                  <c:v>-69.344300000000004</c:v>
                </c:pt>
                <c:pt idx="1288">
                  <c:v>-53.1404</c:v>
                </c:pt>
                <c:pt idx="1289">
                  <c:v>-62.0184</c:v>
                </c:pt>
                <c:pt idx="1290">
                  <c:v>-65.913399999999996</c:v>
                </c:pt>
                <c:pt idx="1291">
                  <c:v>-54.761299999999999</c:v>
                </c:pt>
                <c:pt idx="1292">
                  <c:v>-53.629100000000001</c:v>
                </c:pt>
                <c:pt idx="1293">
                  <c:v>-52.862900000000003</c:v>
                </c:pt>
                <c:pt idx="1294">
                  <c:v>-56.698999999999998</c:v>
                </c:pt>
                <c:pt idx="1295">
                  <c:v>-56.5565</c:v>
                </c:pt>
                <c:pt idx="1296">
                  <c:v>-54.825099999999999</c:v>
                </c:pt>
                <c:pt idx="1297">
                  <c:v>-66.849100000000007</c:v>
                </c:pt>
                <c:pt idx="1298">
                  <c:v>-55.733800000000002</c:v>
                </c:pt>
                <c:pt idx="1299">
                  <c:v>-59.1327</c:v>
                </c:pt>
                <c:pt idx="1300">
                  <c:v>-49.1569</c:v>
                </c:pt>
                <c:pt idx="1301">
                  <c:v>-60.640599999999999</c:v>
                </c:pt>
                <c:pt idx="1302">
                  <c:v>-54.326599999999999</c:v>
                </c:pt>
                <c:pt idx="1303">
                  <c:v>-68.799099999999996</c:v>
                </c:pt>
                <c:pt idx="1304">
                  <c:v>-64.213999999999999</c:v>
                </c:pt>
                <c:pt idx="1305">
                  <c:v>-55.188600000000001</c:v>
                </c:pt>
                <c:pt idx="1306">
                  <c:v>-53.029899999999998</c:v>
                </c:pt>
                <c:pt idx="1307">
                  <c:v>-74.941199999999995</c:v>
                </c:pt>
                <c:pt idx="1308">
                  <c:v>-65.473799999999997</c:v>
                </c:pt>
                <c:pt idx="1309">
                  <c:v>-54.081000000000003</c:v>
                </c:pt>
                <c:pt idx="1310">
                  <c:v>-67.750399999999999</c:v>
                </c:pt>
                <c:pt idx="1311">
                  <c:v>-57.678899999999999</c:v>
                </c:pt>
                <c:pt idx="1312">
                  <c:v>-62.570999999999998</c:v>
                </c:pt>
                <c:pt idx="1313">
                  <c:v>-59.813000000000002</c:v>
                </c:pt>
                <c:pt idx="1314">
                  <c:v>-58.285499999999999</c:v>
                </c:pt>
                <c:pt idx="1315">
                  <c:v>-50.4315</c:v>
                </c:pt>
                <c:pt idx="1316">
                  <c:v>-48.135300000000001</c:v>
                </c:pt>
                <c:pt idx="1317">
                  <c:v>-63.887300000000003</c:v>
                </c:pt>
                <c:pt idx="1318">
                  <c:v>-60.756100000000004</c:v>
                </c:pt>
                <c:pt idx="1319">
                  <c:v>-59.820399999999999</c:v>
                </c:pt>
                <c:pt idx="1320">
                  <c:v>-54.623699999999999</c:v>
                </c:pt>
                <c:pt idx="1321">
                  <c:v>-76.736500000000007</c:v>
                </c:pt>
                <c:pt idx="1322">
                  <c:v>-53.896799999999999</c:v>
                </c:pt>
                <c:pt idx="1323">
                  <c:v>-56.632599999999996</c:v>
                </c:pt>
                <c:pt idx="1324">
                  <c:v>-53.705199999999998</c:v>
                </c:pt>
                <c:pt idx="1325">
                  <c:v>-54.147300000000001</c:v>
                </c:pt>
                <c:pt idx="1326">
                  <c:v>-55.316299999999998</c:v>
                </c:pt>
                <c:pt idx="1327">
                  <c:v>-68.401200000000003</c:v>
                </c:pt>
                <c:pt idx="1328">
                  <c:v>-54.422400000000003</c:v>
                </c:pt>
                <c:pt idx="1329">
                  <c:v>-66.227800000000002</c:v>
                </c:pt>
                <c:pt idx="1330">
                  <c:v>-52.479700000000001</c:v>
                </c:pt>
                <c:pt idx="1331">
                  <c:v>-52.555900000000001</c:v>
                </c:pt>
                <c:pt idx="1332">
                  <c:v>-55.070700000000002</c:v>
                </c:pt>
                <c:pt idx="1333">
                  <c:v>-52.786700000000003</c:v>
                </c:pt>
                <c:pt idx="1334">
                  <c:v>-70.257900000000006</c:v>
                </c:pt>
                <c:pt idx="1335">
                  <c:v>-53.390900000000002</c:v>
                </c:pt>
                <c:pt idx="1336">
                  <c:v>-56.013800000000003</c:v>
                </c:pt>
                <c:pt idx="1337">
                  <c:v>-55.694499999999998</c:v>
                </c:pt>
                <c:pt idx="1338">
                  <c:v>-58.423000000000002</c:v>
                </c:pt>
                <c:pt idx="1339">
                  <c:v>-61.9619</c:v>
                </c:pt>
                <c:pt idx="1340">
                  <c:v>-52.845700000000001</c:v>
                </c:pt>
                <c:pt idx="1341">
                  <c:v>-52.135899999999999</c:v>
                </c:pt>
                <c:pt idx="1342">
                  <c:v>-59.393099999999997</c:v>
                </c:pt>
                <c:pt idx="1343">
                  <c:v>-62.3598</c:v>
                </c:pt>
                <c:pt idx="1344">
                  <c:v>-60.0242</c:v>
                </c:pt>
                <c:pt idx="1345">
                  <c:v>-64.118200000000002</c:v>
                </c:pt>
                <c:pt idx="1346">
                  <c:v>-57.175400000000003</c:v>
                </c:pt>
                <c:pt idx="1347">
                  <c:v>-58.201999999999998</c:v>
                </c:pt>
                <c:pt idx="1348">
                  <c:v>-53.7273</c:v>
                </c:pt>
                <c:pt idx="1349">
                  <c:v>-55.728900000000003</c:v>
                </c:pt>
                <c:pt idx="1350">
                  <c:v>-74.641599999999997</c:v>
                </c:pt>
                <c:pt idx="1351">
                  <c:v>-51.485100000000003</c:v>
                </c:pt>
                <c:pt idx="1352">
                  <c:v>-58.383699999999997</c:v>
                </c:pt>
                <c:pt idx="1353">
                  <c:v>-58.835599999999999</c:v>
                </c:pt>
                <c:pt idx="1354">
                  <c:v>-63.474699999999999</c:v>
                </c:pt>
                <c:pt idx="1355">
                  <c:v>-49.837200000000003</c:v>
                </c:pt>
                <c:pt idx="1356">
                  <c:v>-51.583399999999997</c:v>
                </c:pt>
                <c:pt idx="1357">
                  <c:v>-65.8005</c:v>
                </c:pt>
                <c:pt idx="1358">
                  <c:v>-57.683799999999998</c:v>
                </c:pt>
                <c:pt idx="1359">
                  <c:v>-64.906499999999994</c:v>
                </c:pt>
                <c:pt idx="1360">
                  <c:v>-58.003</c:v>
                </c:pt>
                <c:pt idx="1361">
                  <c:v>-54.144799999999996</c:v>
                </c:pt>
                <c:pt idx="1362">
                  <c:v>-58.295299999999997</c:v>
                </c:pt>
                <c:pt idx="1363">
                  <c:v>-61.6721</c:v>
                </c:pt>
                <c:pt idx="1364">
                  <c:v>-58.715200000000003</c:v>
                </c:pt>
                <c:pt idx="1365">
                  <c:v>-59.316899999999997</c:v>
                </c:pt>
                <c:pt idx="1366">
                  <c:v>-62.067500000000003</c:v>
                </c:pt>
                <c:pt idx="1367">
                  <c:v>-55.468600000000002</c:v>
                </c:pt>
                <c:pt idx="1368">
                  <c:v>-62.811599999999999</c:v>
                </c:pt>
                <c:pt idx="1369">
                  <c:v>-57.401299999999999</c:v>
                </c:pt>
                <c:pt idx="1370">
                  <c:v>-57.494700000000002</c:v>
                </c:pt>
                <c:pt idx="1371">
                  <c:v>-66.615799999999993</c:v>
                </c:pt>
                <c:pt idx="1372">
                  <c:v>-51.799500000000002</c:v>
                </c:pt>
                <c:pt idx="1373">
                  <c:v>-60.088099999999997</c:v>
                </c:pt>
                <c:pt idx="1374">
                  <c:v>-69.437600000000003</c:v>
                </c:pt>
                <c:pt idx="1375">
                  <c:v>-55.524999999999999</c:v>
                </c:pt>
                <c:pt idx="1376">
                  <c:v>-57.627299999999998</c:v>
                </c:pt>
                <c:pt idx="1377">
                  <c:v>-51.5244</c:v>
                </c:pt>
                <c:pt idx="1378">
                  <c:v>-60.166699999999999</c:v>
                </c:pt>
                <c:pt idx="1379">
                  <c:v>-53.309800000000003</c:v>
                </c:pt>
                <c:pt idx="1380">
                  <c:v>-56.237200000000001</c:v>
                </c:pt>
                <c:pt idx="1381">
                  <c:v>-64.815600000000003</c:v>
                </c:pt>
                <c:pt idx="1382">
                  <c:v>-57.229399999999998</c:v>
                </c:pt>
                <c:pt idx="1383">
                  <c:v>-55.227899999999998</c:v>
                </c:pt>
                <c:pt idx="1384">
                  <c:v>-53.823099999999997</c:v>
                </c:pt>
                <c:pt idx="1385">
                  <c:v>-56.357599999999998</c:v>
                </c:pt>
                <c:pt idx="1386">
                  <c:v>-65.049000000000007</c:v>
                </c:pt>
                <c:pt idx="1387">
                  <c:v>-56.023600000000002</c:v>
                </c:pt>
                <c:pt idx="1388">
                  <c:v>-69.690600000000003</c:v>
                </c:pt>
                <c:pt idx="1389">
                  <c:v>-55.606099999999998</c:v>
                </c:pt>
                <c:pt idx="1390">
                  <c:v>-53.2042</c:v>
                </c:pt>
                <c:pt idx="1391">
                  <c:v>-62.703600000000002</c:v>
                </c:pt>
                <c:pt idx="1392">
                  <c:v>-62.782200000000003</c:v>
                </c:pt>
                <c:pt idx="1393">
                  <c:v>-50.392200000000003</c:v>
                </c:pt>
                <c:pt idx="1394">
                  <c:v>-52.848100000000002</c:v>
                </c:pt>
                <c:pt idx="1395">
                  <c:v>-59.722099999999998</c:v>
                </c:pt>
                <c:pt idx="1396">
                  <c:v>-56.998600000000003</c:v>
                </c:pt>
                <c:pt idx="1397">
                  <c:v>-58.157699999999998</c:v>
                </c:pt>
                <c:pt idx="1398">
                  <c:v>-58.850299999999997</c:v>
                </c:pt>
                <c:pt idx="1399">
                  <c:v>-61.686900000000001</c:v>
                </c:pt>
                <c:pt idx="1400">
                  <c:v>-53.560299999999998</c:v>
                </c:pt>
                <c:pt idx="1401">
                  <c:v>-61.166200000000003</c:v>
                </c:pt>
                <c:pt idx="1402">
                  <c:v>-61.885800000000003</c:v>
                </c:pt>
                <c:pt idx="1403">
                  <c:v>-58.511400000000002</c:v>
                </c:pt>
                <c:pt idx="1404">
                  <c:v>-58.133200000000002</c:v>
                </c:pt>
                <c:pt idx="1405">
                  <c:v>-63.715400000000002</c:v>
                </c:pt>
                <c:pt idx="1406">
                  <c:v>-58.214199999999998</c:v>
                </c:pt>
                <c:pt idx="1407">
                  <c:v>-54.078499999999998</c:v>
                </c:pt>
                <c:pt idx="1408">
                  <c:v>-58.756999999999998</c:v>
                </c:pt>
                <c:pt idx="1409">
                  <c:v>-54.938099999999999</c:v>
                </c:pt>
                <c:pt idx="1410">
                  <c:v>-59.334099999999999</c:v>
                </c:pt>
                <c:pt idx="1411">
                  <c:v>-59.813000000000002</c:v>
                </c:pt>
                <c:pt idx="1412">
                  <c:v>-64.636399999999995</c:v>
                </c:pt>
                <c:pt idx="1413">
                  <c:v>-57.072200000000002</c:v>
                </c:pt>
                <c:pt idx="1414">
                  <c:v>-69.452399999999997</c:v>
                </c:pt>
                <c:pt idx="1415">
                  <c:v>-55.827100000000002</c:v>
                </c:pt>
                <c:pt idx="1416">
                  <c:v>-55.011800000000001</c:v>
                </c:pt>
                <c:pt idx="1417">
                  <c:v>-60.350900000000003</c:v>
                </c:pt>
                <c:pt idx="1418">
                  <c:v>-60.026699999999998</c:v>
                </c:pt>
                <c:pt idx="1419">
                  <c:v>-57.558500000000002</c:v>
                </c:pt>
                <c:pt idx="1420">
                  <c:v>-51.011099999999999</c:v>
                </c:pt>
                <c:pt idx="1421">
                  <c:v>-60.927999999999997</c:v>
                </c:pt>
                <c:pt idx="1422">
                  <c:v>-56.64</c:v>
                </c:pt>
                <c:pt idx="1423">
                  <c:v>-66.962100000000007</c:v>
                </c:pt>
                <c:pt idx="1424">
                  <c:v>-64.186899999999994</c:v>
                </c:pt>
                <c:pt idx="1425">
                  <c:v>-60.564500000000002</c:v>
                </c:pt>
                <c:pt idx="1426">
                  <c:v>-59.118000000000002</c:v>
                </c:pt>
                <c:pt idx="1427">
                  <c:v>-51.7209</c:v>
                </c:pt>
                <c:pt idx="1428">
                  <c:v>-65.102999999999994</c:v>
                </c:pt>
                <c:pt idx="1429">
                  <c:v>-53.182099999999998</c:v>
                </c:pt>
                <c:pt idx="1430">
                  <c:v>-57.064900000000002</c:v>
                </c:pt>
                <c:pt idx="1431">
                  <c:v>-53.641399999999997</c:v>
                </c:pt>
                <c:pt idx="1432">
                  <c:v>-57.710799999999999</c:v>
                </c:pt>
                <c:pt idx="1433">
                  <c:v>-63.025300000000001</c:v>
                </c:pt>
                <c:pt idx="1434">
                  <c:v>-53.501399999999997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D-0696-48F9-8249-459C4CBC5D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62174175"/>
        <c:axId val="1635957839"/>
      </c:scatterChart>
      <c:valAx>
        <c:axId val="1562174175"/>
        <c:scaling>
          <c:orientation val="minMax"/>
          <c:max val="8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ysClr val="windowText" lastClr="000000"/>
                    </a:solidFill>
                    <a:latin typeface="Cambria" panose="02040503050406030204" pitchFamily="18" charset="0"/>
                    <a:ea typeface="+mn-ea"/>
                    <a:cs typeface="+mn-cs"/>
                  </a:defRPr>
                </a:pPr>
                <a:r>
                  <a:rPr lang="cs-CZ" sz="1100"/>
                  <a:t>Kmitočet</a:t>
                </a:r>
                <a:r>
                  <a:rPr lang="en-US" sz="1100"/>
                  <a:t> [Hz]</a:t>
                </a:r>
                <a:endParaRPr lang="cs-CZ" sz="1100"/>
              </a:p>
            </c:rich>
          </c:tx>
          <c:layout>
            <c:manualLayout>
              <c:xMode val="edge"/>
              <c:yMode val="edge"/>
              <c:x val="0.84651861839939824"/>
              <c:y val="0.9200870327836544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ysClr val="windowText" lastClr="000000"/>
                  </a:solidFill>
                  <a:latin typeface="Cambria" panose="02040503050406030204" pitchFamily="18" charset="0"/>
                  <a:ea typeface="+mn-ea"/>
                  <a:cs typeface="+mn-cs"/>
                </a:defRPr>
              </a:pPr>
              <a:endParaRPr lang="cs-CZ"/>
            </a:p>
          </c:txPr>
        </c:title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ysClr val="windowText" lastClr="000000"/>
                </a:solidFill>
                <a:latin typeface="Cambria" panose="02040503050406030204" pitchFamily="18" charset="0"/>
                <a:ea typeface="+mn-ea"/>
                <a:cs typeface="+mn-cs"/>
              </a:defRPr>
            </a:pPr>
            <a:endParaRPr lang="cs-CZ"/>
          </a:p>
        </c:txPr>
        <c:crossAx val="1635957839"/>
        <c:crosses val="autoZero"/>
        <c:crossBetween val="midCat"/>
      </c:valAx>
      <c:valAx>
        <c:axId val="1635957839"/>
        <c:scaling>
          <c:orientation val="minMax"/>
          <c:min val="-8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ysClr val="windowText" lastClr="000000"/>
                    </a:solidFill>
                    <a:latin typeface="Cambria" panose="02040503050406030204" pitchFamily="18" charset="0"/>
                    <a:ea typeface="+mn-ea"/>
                    <a:cs typeface="+mn-cs"/>
                  </a:defRPr>
                </a:pPr>
                <a:r>
                  <a:rPr lang="cs-CZ" sz="1100" dirty="0"/>
                  <a:t>Amplituda </a:t>
                </a:r>
                <a:r>
                  <a:rPr lang="en-US" sz="1100" dirty="0"/>
                  <a:t>[dBV]</a:t>
                </a:r>
                <a:endParaRPr lang="cs-CZ" sz="1100" dirty="0"/>
              </a:p>
            </c:rich>
          </c:tx>
          <c:layout>
            <c:manualLayout>
              <c:xMode val="edge"/>
              <c:yMode val="edge"/>
              <c:x val="2.0485163911402222E-2"/>
              <c:y val="5.961181752197643E-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wrap="square" anchor="ctr" anchorCtr="1"/>
            <a:lstStyle/>
            <a:p>
              <a:pPr>
                <a:defRPr sz="1100" b="0" i="0" u="none" strike="noStrike" kern="1200" baseline="0">
                  <a:solidFill>
                    <a:sysClr val="windowText" lastClr="000000"/>
                  </a:solidFill>
                  <a:latin typeface="Cambria" panose="02040503050406030204" pitchFamily="18" charset="0"/>
                  <a:ea typeface="+mn-ea"/>
                  <a:cs typeface="+mn-cs"/>
                </a:defRPr>
              </a:pPr>
              <a:endParaRPr lang="cs-CZ"/>
            </a:p>
          </c:txPr>
        </c:title>
        <c:numFmt formatCode="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ysClr val="windowText" lastClr="000000"/>
                </a:solidFill>
                <a:latin typeface="Cambria" panose="02040503050406030204" pitchFamily="18" charset="0"/>
                <a:ea typeface="+mn-ea"/>
                <a:cs typeface="+mn-cs"/>
              </a:defRPr>
            </a:pPr>
            <a:endParaRPr lang="cs-CZ"/>
          </a:p>
        </c:txPr>
        <c:crossAx val="1562174175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ysClr val="windowText" lastClr="000000"/>
          </a:solidFill>
          <a:latin typeface="Cambria" panose="02040503050406030204" pitchFamily="18" charset="0"/>
        </a:defRPr>
      </a:pPr>
      <a:endParaRPr lang="cs-CZ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png>
</file>

<file path=ppt/media/image4.png>
</file>

<file path=ppt/media/image6.png>
</file>

<file path=ppt/media/image7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cs-CZ"/>
              <a:t>Kliknutím lze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1059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72370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45464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4959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áhlaví část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2252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74093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11525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90665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49349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40461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53498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B4A8E88-6F01-40D2-9C36-640BFB95B932}" type="datetimeFigureOut">
              <a:rPr lang="cs-CZ" smtClean="0"/>
              <a:t>04.06.2017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675EE7D-3093-46E4-8BDA-20C9ED17D86A}" type="slidenum">
              <a:rPr lang="cs-CZ" smtClean="0"/>
              <a:t>‹#›</a:t>
            </a:fld>
            <a:endParaRPr lang="cs-CZ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4390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9144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" y="6334316"/>
            <a:ext cx="9143989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6" name="Straight Connector 25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6369" y="5433708"/>
            <a:ext cx="78867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Obrázek 5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313996" y="932017"/>
            <a:ext cx="2506511" cy="2506511"/>
          </a:xfrm>
          <a:prstGeom prst="rect">
            <a:avLst/>
          </a:prstGeom>
          <a:noFill/>
        </p:spPr>
      </p:pic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478818" y="3500910"/>
            <a:ext cx="8181805" cy="1920178"/>
          </a:xfrm>
        </p:spPr>
        <p:txBody>
          <a:bodyPr>
            <a:normAutofit/>
          </a:bodyPr>
          <a:lstStyle/>
          <a:p>
            <a:pPr algn="ctr">
              <a:lnSpc>
                <a:spcPct val="75000"/>
              </a:lnSpc>
            </a:pPr>
            <a:r>
              <a:rPr lang="cs-CZ" sz="5100" dirty="0"/>
              <a:t>SYSTÉM AUTOMATICKÉHO LADĚNÍ PRO SEDMISTRUNNÉ KYTARY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961106" y="5496090"/>
            <a:ext cx="7217228" cy="771743"/>
          </a:xfrm>
        </p:spPr>
        <p:txBody>
          <a:bodyPr>
            <a:normAutofit/>
          </a:bodyPr>
          <a:lstStyle/>
          <a:p>
            <a:pPr algn="ctr">
              <a:lnSpc>
                <a:spcPct val="80000"/>
              </a:lnSpc>
            </a:pPr>
            <a:r>
              <a:rPr lang="cs-CZ" sz="2000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VYPRACOVAL: Bc. VOJTĚCH JEŘÁBEK</a:t>
            </a:r>
          </a:p>
          <a:p>
            <a:pPr algn="ctr">
              <a:lnSpc>
                <a:spcPct val="80000"/>
              </a:lnSpc>
            </a:pPr>
            <a:r>
              <a:rPr lang="cs-CZ" sz="2000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VEDOUCÍ PRÁCE: Ing. </a:t>
            </a:r>
            <a:r>
              <a:rPr lang="cs-CZ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Vladimír </a:t>
            </a:r>
            <a:r>
              <a:rPr lang="cs-CZ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Levek</a:t>
            </a:r>
            <a:endParaRPr lang="cs-CZ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9056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cs-CZ" dirty="0">
                <a:solidFill>
                  <a:schemeClr val="tx1"/>
                </a:solidFill>
              </a:rPr>
              <a:t>Výsledek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pPr marL="201168" lvl="1" indent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cs-CZ" sz="10400" dirty="0"/>
              <a:t>Systém je schopen samostatně pracovat bez dalších komponent</a:t>
            </a:r>
          </a:p>
          <a:p>
            <a:pPr marL="201168" lvl="1" indent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cs-CZ" sz="10400" dirty="0"/>
              <a:t>Výběr a ladění libovolné struny samostatně</a:t>
            </a:r>
          </a:p>
          <a:p>
            <a:pPr marL="201168" lvl="1" indent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cs-CZ" sz="10400" dirty="0"/>
              <a:t>Ochrana před ovlivnění šumem a nesprávným vyhodnocením</a:t>
            </a:r>
          </a:p>
          <a:p>
            <a:pPr marL="201168" lvl="1" indent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975789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dirty="0"/>
              <a:t>Pokračování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22959" y="1845734"/>
            <a:ext cx="7736841" cy="4023360"/>
          </a:xfrm>
        </p:spPr>
        <p:txBody>
          <a:bodyPr>
            <a:normAutofit fontScale="32500" lnSpcReduction="20000"/>
          </a:bodyPr>
          <a:lstStyle/>
          <a:p>
            <a:pPr marL="201168" lvl="1" indent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cs-CZ" sz="10400" dirty="0"/>
              <a:t>Integrace všech komponent na DPS</a:t>
            </a:r>
          </a:p>
          <a:p>
            <a:pPr marL="201168" lvl="1" indent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cs-CZ" sz="10400" dirty="0"/>
              <a:t>Doplnění programu o funkci ladění všech strun zároveň, možnosti úpravy ladění uživatelem a šetření baterie.</a:t>
            </a:r>
          </a:p>
          <a:p>
            <a:pPr marL="201168" lvl="1" indent="0">
              <a:lnSpc>
                <a:spcPct val="12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cs-CZ" sz="10400" dirty="0"/>
              <a:t>Editace parametrů pomocí USB</a:t>
            </a:r>
          </a:p>
          <a:p>
            <a:pPr marL="201168" lvl="1" indent="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cs-CZ" sz="2800" dirty="0"/>
          </a:p>
        </p:txBody>
      </p:sp>
    </p:spTree>
    <p:extLst>
      <p:ext uri="{BB962C8B-B14F-4D97-AF65-F5344CB8AC3E}">
        <p14:creationId xmlns:p14="http://schemas.microsoft.com/office/powerpoint/2010/main" val="2050681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cs-CZ" sz="7200" dirty="0"/>
              <a:t>Děkuji za pozornost</a:t>
            </a:r>
            <a:br>
              <a:rPr lang="cs-CZ" dirty="0"/>
            </a:br>
            <a:endParaRPr lang="cs-CZ" dirty="0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cs-CZ" sz="2800" dirty="0">
                <a:solidFill>
                  <a:schemeClr val="tx1"/>
                </a:solidFill>
              </a:rPr>
              <a:t>Přejdeme k praktické ukázce</a:t>
            </a:r>
          </a:p>
        </p:txBody>
      </p:sp>
    </p:spTree>
    <p:extLst>
      <p:ext uri="{BB962C8B-B14F-4D97-AF65-F5344CB8AC3E}">
        <p14:creationId xmlns:p14="http://schemas.microsoft.com/office/powerpoint/2010/main" val="2343038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Obsah prezentace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201168" lvl="1" indent="0">
              <a:lnSpc>
                <a:spcPct val="150000"/>
              </a:lnSpc>
              <a:buNone/>
            </a:pPr>
            <a:r>
              <a:rPr lang="cs-CZ" sz="6400" dirty="0"/>
              <a:t>Systém TronicalTune </a:t>
            </a:r>
          </a:p>
          <a:p>
            <a:pPr marL="201168" lvl="1" indent="0">
              <a:lnSpc>
                <a:spcPct val="150000"/>
              </a:lnSpc>
              <a:buNone/>
            </a:pPr>
            <a:r>
              <a:rPr lang="cs-CZ" sz="6400" dirty="0"/>
              <a:t>Ladící mechanika </a:t>
            </a:r>
            <a:r>
              <a:rPr lang="cs-CZ" sz="6400" dirty="0" err="1"/>
              <a:t>RoboHead</a:t>
            </a:r>
            <a:endParaRPr lang="cs-CZ" sz="6400" dirty="0"/>
          </a:p>
          <a:p>
            <a:pPr marL="201168" lvl="1" indent="0">
              <a:lnSpc>
                <a:spcPct val="150000"/>
              </a:lnSpc>
              <a:buNone/>
            </a:pPr>
            <a:r>
              <a:rPr lang="cs-CZ" sz="6400" dirty="0"/>
              <a:t>Analýza signálu kytary</a:t>
            </a:r>
          </a:p>
          <a:p>
            <a:pPr marL="201168" lvl="1" indent="0">
              <a:lnSpc>
                <a:spcPct val="150000"/>
              </a:lnSpc>
              <a:buNone/>
            </a:pPr>
            <a:r>
              <a:rPr lang="cs-CZ" sz="6400" dirty="0"/>
              <a:t>Realizace</a:t>
            </a:r>
          </a:p>
          <a:p>
            <a:pPr marL="201168" lvl="1" indent="0">
              <a:lnSpc>
                <a:spcPct val="150000"/>
              </a:lnSpc>
              <a:buNone/>
            </a:pPr>
            <a:r>
              <a:rPr lang="cs-CZ" sz="6400" dirty="0"/>
              <a:t>Ukázka funkce</a:t>
            </a:r>
          </a:p>
          <a:p>
            <a:pPr lvl="1">
              <a:buFont typeface="Arial" panose="020B0604020202020204" pitchFamily="34" charset="0"/>
              <a:buChar char="•"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794421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22960" y="851770"/>
            <a:ext cx="7607056" cy="885591"/>
          </a:xfrm>
        </p:spPr>
        <p:txBody>
          <a:bodyPr/>
          <a:lstStyle/>
          <a:p>
            <a:pPr algn="ctr"/>
            <a:r>
              <a:rPr lang="cs-CZ" dirty="0"/>
              <a:t>Systém TronicalTune </a:t>
            </a:r>
          </a:p>
        </p:txBody>
      </p:sp>
      <p:pic>
        <p:nvPicPr>
          <p:cNvPr id="5" name="start_bg_video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7588" y="1846263"/>
            <a:ext cx="7151687" cy="4022725"/>
          </a:xfrm>
        </p:spPr>
      </p:pic>
    </p:spTree>
    <p:extLst>
      <p:ext uri="{BB962C8B-B14F-4D97-AF65-F5344CB8AC3E}">
        <p14:creationId xmlns:p14="http://schemas.microsoft.com/office/powerpoint/2010/main" val="3575511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obrázek 8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236181" y="2132331"/>
            <a:ext cx="4907819" cy="3450166"/>
          </a:xfrm>
          <a:prstGeom prst="rect">
            <a:avLst/>
          </a:prstGeom>
          <a:noFill/>
        </p:spPr>
      </p:pic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22960" y="895350"/>
            <a:ext cx="7543800" cy="842011"/>
          </a:xfrm>
        </p:spPr>
        <p:txBody>
          <a:bodyPr>
            <a:normAutofit/>
          </a:bodyPr>
          <a:lstStyle/>
          <a:p>
            <a:pPr algn="ctr"/>
            <a:r>
              <a:rPr lang="cs-CZ" dirty="0"/>
              <a:t>Systém TronicalTune  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22960" y="1845734"/>
            <a:ext cx="7543800" cy="402336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cs-CZ" sz="2800" dirty="0"/>
              <a:t>Snímání vibrací</a:t>
            </a:r>
          </a:p>
          <a:p>
            <a:pPr>
              <a:lnSpc>
                <a:spcPct val="100000"/>
              </a:lnSpc>
            </a:pPr>
            <a:r>
              <a:rPr lang="cs-CZ" sz="2800" dirty="0"/>
              <a:t>Žádný zásah </a:t>
            </a:r>
            <a:br>
              <a:rPr lang="cs-CZ" sz="2800" dirty="0"/>
            </a:br>
            <a:r>
              <a:rPr lang="cs-CZ" sz="2800" dirty="0"/>
              <a:t>do konstrukce kytary</a:t>
            </a:r>
          </a:p>
          <a:p>
            <a:pPr>
              <a:lnSpc>
                <a:spcPct val="100000"/>
              </a:lnSpc>
            </a:pPr>
            <a:r>
              <a:rPr lang="cs-CZ" sz="2800" dirty="0"/>
              <a:t>Možnost ručního ladění </a:t>
            </a:r>
            <a:br>
              <a:rPr lang="cs-CZ" sz="2800" dirty="0"/>
            </a:br>
            <a:r>
              <a:rPr lang="cs-CZ" sz="2800" dirty="0"/>
              <a:t>bez použití elektroniky</a:t>
            </a:r>
          </a:p>
          <a:p>
            <a:pPr>
              <a:lnSpc>
                <a:spcPct val="100000"/>
              </a:lnSpc>
            </a:pPr>
            <a:r>
              <a:rPr lang="cs-CZ" sz="2800" dirty="0"/>
              <a:t>Ladící mechanika </a:t>
            </a:r>
            <a:br>
              <a:rPr lang="cs-CZ" sz="2800" dirty="0"/>
            </a:br>
            <a:r>
              <a:rPr lang="cs-CZ" sz="2800" dirty="0"/>
              <a:t>s integrovaným motorem </a:t>
            </a:r>
            <a:r>
              <a:rPr lang="cs-CZ" sz="2800" dirty="0" err="1"/>
              <a:t>RoboHead</a:t>
            </a:r>
            <a:endParaRPr lang="cs-CZ" sz="2800" dirty="0"/>
          </a:p>
        </p:txBody>
      </p:sp>
    </p:spTree>
    <p:extLst>
      <p:ext uri="{BB962C8B-B14F-4D97-AF65-F5344CB8AC3E}">
        <p14:creationId xmlns:p14="http://schemas.microsoft.com/office/powerpoint/2010/main" val="1529536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Zástupný symbol pro obsah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2572" y="3785280"/>
            <a:ext cx="2704188" cy="2083814"/>
          </a:xfrm>
          <a:prstGeom prst="rect">
            <a:avLst/>
          </a:prstGeom>
        </p:spPr>
      </p:pic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>
            <a:noAutofit/>
          </a:bodyPr>
          <a:lstStyle/>
          <a:p>
            <a:pPr algn="ctr"/>
            <a:r>
              <a:rPr lang="cs-CZ" dirty="0"/>
              <a:t>Ladící mechanika </a:t>
            </a:r>
            <a:r>
              <a:rPr lang="cs-CZ" dirty="0" err="1"/>
              <a:t>RoboHead</a:t>
            </a:r>
            <a:endParaRPr lang="cs-CZ" dirty="0"/>
          </a:p>
        </p:txBody>
      </p:sp>
      <p:sp>
        <p:nvSpPr>
          <p:cNvPr id="26" name="Content Placeholder 8"/>
          <p:cNvSpPr>
            <a:spLocks noGrp="1"/>
          </p:cNvSpPr>
          <p:nvPr>
            <p:ph idx="1"/>
          </p:nvPr>
        </p:nvSpPr>
        <p:spPr>
          <a:xfrm>
            <a:off x="822960" y="1845734"/>
            <a:ext cx="4612298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cs-CZ" sz="2800" dirty="0">
                <a:solidFill>
                  <a:srgbClr val="000000"/>
                </a:solidFill>
              </a:rPr>
              <a:t>Dostupné jako náhradní díl pro systém TronicalTune</a:t>
            </a:r>
          </a:p>
          <a:p>
            <a:pPr marL="0" indent="0">
              <a:buNone/>
            </a:pPr>
            <a:r>
              <a:rPr lang="cs-CZ" sz="2800" dirty="0">
                <a:solidFill>
                  <a:srgbClr val="000000"/>
                </a:solidFill>
              </a:rPr>
              <a:t>Krokový motor</a:t>
            </a:r>
          </a:p>
          <a:p>
            <a:pPr marL="0" indent="0">
              <a:buNone/>
            </a:pPr>
            <a:r>
              <a:rPr lang="cs-CZ" sz="2800" dirty="0">
                <a:solidFill>
                  <a:srgbClr val="000000"/>
                </a:solidFill>
              </a:rPr>
              <a:t>Odpor cívek </a:t>
            </a:r>
            <a:r>
              <a:rPr lang="el-GR" sz="2800" dirty="0">
                <a:solidFill>
                  <a:srgbClr val="000000"/>
                </a:solidFill>
              </a:rPr>
              <a:t>16 Ω</a:t>
            </a:r>
            <a:endParaRPr lang="cs-CZ" sz="28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cs-CZ" sz="2800" dirty="0">
                <a:solidFill>
                  <a:srgbClr val="000000"/>
                </a:solidFill>
              </a:rPr>
              <a:t>3800 kroků na otočení</a:t>
            </a:r>
          </a:p>
          <a:p>
            <a:pPr marL="0" indent="0">
              <a:buNone/>
            </a:pPr>
            <a:r>
              <a:rPr lang="cs-CZ" sz="2800" dirty="0">
                <a:solidFill>
                  <a:srgbClr val="000000"/>
                </a:solidFill>
              </a:rPr>
              <a:t>9 V pro spolehlivé ladění libovolné struny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258" y="1835316"/>
            <a:ext cx="2931502" cy="1822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06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cs-CZ" dirty="0"/>
              <a:t>Kmitočtová analýza</a:t>
            </a:r>
          </a:p>
        </p:txBody>
      </p:sp>
      <p:sp>
        <p:nvSpPr>
          <p:cNvPr id="11" name="Zástupný symbol pro obsah 10"/>
          <p:cNvSpPr>
            <a:spLocks noGrp="1"/>
          </p:cNvSpPr>
          <p:nvPr>
            <p:ph idx="1"/>
          </p:nvPr>
        </p:nvSpPr>
        <p:spPr>
          <a:xfrm>
            <a:off x="822959" y="1988609"/>
            <a:ext cx="7543801" cy="1859491"/>
          </a:xfrm>
        </p:spPr>
        <p:txBody>
          <a:bodyPr>
            <a:normAutofit/>
          </a:bodyPr>
          <a:lstStyle/>
          <a:p>
            <a:r>
              <a:rPr lang="cs-CZ" sz="2800" dirty="0"/>
              <a:t>Struna H1, f = 61,74 Hz </a:t>
            </a:r>
          </a:p>
          <a:p>
            <a:r>
              <a:rPr lang="cs-CZ" sz="2800" dirty="0"/>
              <a:t>Vlastní snímač kytary</a:t>
            </a:r>
          </a:p>
          <a:p>
            <a:r>
              <a:rPr lang="cs-CZ" sz="2800" dirty="0"/>
              <a:t>Měření osciloskopem</a:t>
            </a:r>
          </a:p>
          <a:p>
            <a:endParaRPr lang="cs-CZ" sz="2800" dirty="0"/>
          </a:p>
        </p:txBody>
      </p:sp>
      <p:graphicFrame>
        <p:nvGraphicFramePr>
          <p:cNvPr id="7" name="Graf 6">
            <a:extLst>
              <a:ext uri="{FF2B5EF4-FFF2-40B4-BE49-F238E27FC236}">
                <a16:creationId xmlns:a16="http://schemas.microsoft.com/office/drawing/2014/main" id="{799002DC-FD06-4623-BC0F-64367BDAB9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570226"/>
              </p:ext>
            </p:extLst>
          </p:nvPr>
        </p:nvGraphicFramePr>
        <p:xfrm>
          <a:off x="822959" y="3739977"/>
          <a:ext cx="7543801" cy="26031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97684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cs-CZ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Návrh zařízení</a:t>
            </a:r>
            <a:endParaRPr lang="cs-CZ" dirty="0">
              <a:solidFill>
                <a:schemeClr val="tx1"/>
              </a:solidFill>
            </a:endParaRPr>
          </a:p>
        </p:txBody>
      </p:sp>
      <p:pic>
        <p:nvPicPr>
          <p:cNvPr id="11" name="Obrázek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83013"/>
            <a:ext cx="9144000" cy="3653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298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cs-CZ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Návrh zařízení</a:t>
            </a:r>
            <a:endParaRPr lang="cs-CZ" dirty="0">
              <a:solidFill>
                <a:schemeClr val="tx1"/>
              </a:solidFill>
            </a:endParaRPr>
          </a:p>
        </p:txBody>
      </p:sp>
      <p:pic>
        <p:nvPicPr>
          <p:cNvPr id="8" name="Obrázek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576814" y="628650"/>
            <a:ext cx="40360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295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cs-CZ" dirty="0">
                <a:solidFill>
                  <a:schemeClr val="tx1"/>
                </a:solidFill>
              </a:rPr>
              <a:t>Výsledek</a:t>
            </a:r>
            <a:endParaRPr lang="cs-CZ" sz="6000" dirty="0">
              <a:solidFill>
                <a:schemeClr val="tx1"/>
              </a:solidFill>
            </a:endParaRPr>
          </a:p>
        </p:txBody>
      </p:sp>
      <p:pic>
        <p:nvPicPr>
          <p:cNvPr id="3074" name="Picture 2" descr="https://lh3.googleusercontent.com/KWcnqo1cOGm2CZ7xFgmWuzlMftuy_a6tZtYS0xGccYTpIf_h-tqdtwWpiw18zkEU_9xacR6sBydIBhu4iSliVRvx2kQ49-f593r9x0Izm50n7dgGU7dBOFLHyZWuZpLrGsyYcULmbALnX78DkODEV7KbDzUkFqp_SBHS5BGxj5BCpzAtt9wwmULMgS1ggfW82hQCQtePksOtHA25YfiYRJLSPQ8Vx3NGuUUfFegsGozuVVoAO0mhp--lCbwsmey7fEqhllWHF1-m7J73NIJbg0I4aCHW9XzmPx-KAoKdzfJ-ADon9at4Mss3TUf4847YDGYv24Qkpk7Pl8qhek_fMfwzaTZC80ezoVz39r2rcTpRMYV-40Qj8W1VUMPdJtVmtMIo78fz__6b3uO4K0Pyt5F12BtKZQuZuSHePAOPl5fMuZQ7F9GrJfe28PN97AavEe0vTnMSNOqYwEOub3oWPc9h05oKZWMQAZnFU4hAPGEajSa-Z8646cAQKdhioHYg41QsVh8wh_9dij-h7BAkCWelMSrW16m41dZqyk3sZH6jRunz97RerqKitLxiqJRU-k63BzCB28Y6nmIBy0AD8xG72XNtgSpuNHCfRCQf73e2R-SXU2ju=w1042-h672-no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416" y="1846263"/>
            <a:ext cx="6237618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644101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ktiva">
  <a:themeElements>
    <a:clrScheme name="Retrospektiv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ktiv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ktiv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834</TotalTime>
  <Words>161</Words>
  <Application>Microsoft Office PowerPoint</Application>
  <PresentationFormat>Předvádění na obrazovce (4:3)</PresentationFormat>
  <Paragraphs>51</Paragraphs>
  <Slides>12</Slides>
  <Notes>0</Notes>
  <HiddenSlides>0</HiddenSlides>
  <MMClips>1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</vt:lpstr>
      <vt:lpstr>Retrospektiva</vt:lpstr>
      <vt:lpstr>SYSTÉM AUTOMATICKÉHO LADĚNÍ PRO SEDMISTRUNNÉ KYTARY</vt:lpstr>
      <vt:lpstr>Obsah prezentace</vt:lpstr>
      <vt:lpstr>Systém TronicalTune </vt:lpstr>
      <vt:lpstr>Systém TronicalTune  </vt:lpstr>
      <vt:lpstr>Ladící mechanika RoboHead</vt:lpstr>
      <vt:lpstr>Kmitočtová analýza</vt:lpstr>
      <vt:lpstr>Návrh zařízení</vt:lpstr>
      <vt:lpstr>Návrh zařízení</vt:lpstr>
      <vt:lpstr>Výsledek</vt:lpstr>
      <vt:lpstr>Výsledek</vt:lpstr>
      <vt:lpstr>Pokračování</vt:lpstr>
      <vt:lpstr>Děkuji za pozornost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Bezdrátový přenos zvuku</dc:title>
  <dc:creator>Účet Microsoft</dc:creator>
  <cp:lastModifiedBy>recrutty@gmail.com</cp:lastModifiedBy>
  <cp:revision>58</cp:revision>
  <dcterms:created xsi:type="dcterms:W3CDTF">2015-01-12T14:41:29Z</dcterms:created>
  <dcterms:modified xsi:type="dcterms:W3CDTF">2017-06-04T08:58:19Z</dcterms:modified>
</cp:coreProperties>
</file>

<file path=docProps/thumbnail.jpeg>
</file>